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5FB717-7879-4C18-A3D7-7D3BD2327EDA}" v="1" dt="2022-12-23T21:30:26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935FB717-7879-4C18-A3D7-7D3BD2327EDA}"/>
    <pc:docChg chg="modSld">
      <pc:chgData name="Michael Kuniega" userId="999f7fd1-0dc3-4cba-81fd-6a42a8d75a98" providerId="ADAL" clId="{935FB717-7879-4C18-A3D7-7D3BD2327EDA}" dt="2022-12-23T21:30:25.995" v="0"/>
      <pc:docMkLst>
        <pc:docMk/>
      </pc:docMkLst>
      <pc:sldChg chg="addSp">
        <pc:chgData name="Michael Kuniega" userId="999f7fd1-0dc3-4cba-81fd-6a42a8d75a98" providerId="ADAL" clId="{935FB717-7879-4C18-A3D7-7D3BD2327EDA}" dt="2022-12-23T21:30:25.995" v="0"/>
        <pc:sldMkLst>
          <pc:docMk/>
          <pc:sldMk cId="2173224568" sldId="257"/>
        </pc:sldMkLst>
        <pc:inkChg chg="add">
          <ac:chgData name="Michael Kuniega" userId="999f7fd1-0dc3-4cba-81fd-6a42a8d75a98" providerId="ADAL" clId="{935FB717-7879-4C18-A3D7-7D3BD2327EDA}" dt="2022-12-23T21:30:25.995" v="0"/>
          <ac:inkMkLst>
            <pc:docMk/>
            <pc:sldMk cId="2173224568" sldId="257"/>
            <ac:inkMk id="4" creationId="{D0319351-0DFC-63A2-193F-E89C13B29D96}"/>
          </ac:inkMkLst>
        </pc:inkChg>
      </pc:sldChg>
      <pc:sldChg chg="addSp">
        <pc:chgData name="Michael Kuniega" userId="999f7fd1-0dc3-4cba-81fd-6a42a8d75a98" providerId="ADAL" clId="{935FB717-7879-4C18-A3D7-7D3BD2327EDA}" dt="2022-12-23T21:30:25.995" v="0"/>
        <pc:sldMkLst>
          <pc:docMk/>
          <pc:sldMk cId="4261095246" sldId="258"/>
        </pc:sldMkLst>
        <pc:inkChg chg="add">
          <ac:chgData name="Michael Kuniega" userId="999f7fd1-0dc3-4cba-81fd-6a42a8d75a98" providerId="ADAL" clId="{935FB717-7879-4C18-A3D7-7D3BD2327EDA}" dt="2022-12-23T21:30:25.995" v="0"/>
          <ac:inkMkLst>
            <pc:docMk/>
            <pc:sldMk cId="4261095246" sldId="258"/>
            <ac:inkMk id="4" creationId="{7E8F1499-F717-239E-7BBB-60C1F7224C30}"/>
          </ac:inkMkLst>
        </pc:inkChg>
      </pc:sldChg>
      <pc:sldChg chg="addSp">
        <pc:chgData name="Michael Kuniega" userId="999f7fd1-0dc3-4cba-81fd-6a42a8d75a98" providerId="ADAL" clId="{935FB717-7879-4C18-A3D7-7D3BD2327EDA}" dt="2022-12-23T21:30:25.995" v="0"/>
        <pc:sldMkLst>
          <pc:docMk/>
          <pc:sldMk cId="1652232855" sldId="259"/>
        </pc:sldMkLst>
        <pc:inkChg chg="add">
          <ac:chgData name="Michael Kuniega" userId="999f7fd1-0dc3-4cba-81fd-6a42a8d75a98" providerId="ADAL" clId="{935FB717-7879-4C18-A3D7-7D3BD2327EDA}" dt="2022-12-23T21:30:25.995" v="0"/>
          <ac:inkMkLst>
            <pc:docMk/>
            <pc:sldMk cId="1652232855" sldId="259"/>
            <ac:inkMk id="2" creationId="{56CE2F7C-E6E8-898F-7CC4-CB996DF63374}"/>
          </ac:inkMkLst>
        </pc:inkChg>
      </pc:sldChg>
      <pc:sldChg chg="addSp">
        <pc:chgData name="Michael Kuniega" userId="999f7fd1-0dc3-4cba-81fd-6a42a8d75a98" providerId="ADAL" clId="{935FB717-7879-4C18-A3D7-7D3BD2327EDA}" dt="2022-12-23T21:30:25.995" v="0"/>
        <pc:sldMkLst>
          <pc:docMk/>
          <pc:sldMk cId="272510880" sldId="260"/>
        </pc:sldMkLst>
        <pc:inkChg chg="add">
          <ac:chgData name="Michael Kuniega" userId="999f7fd1-0dc3-4cba-81fd-6a42a8d75a98" providerId="ADAL" clId="{935FB717-7879-4C18-A3D7-7D3BD2327EDA}" dt="2022-12-23T21:30:25.995" v="0"/>
          <ac:inkMkLst>
            <pc:docMk/>
            <pc:sldMk cId="272510880" sldId="260"/>
            <ac:inkMk id="2" creationId="{88435B71-F267-E8A5-6703-0D25482FA5C5}"/>
          </ac:inkMkLst>
        </pc:inkChg>
      </pc:sldChg>
      <pc:sldChg chg="addSp">
        <pc:chgData name="Michael Kuniega" userId="999f7fd1-0dc3-4cba-81fd-6a42a8d75a98" providerId="ADAL" clId="{935FB717-7879-4C18-A3D7-7D3BD2327EDA}" dt="2022-12-23T21:30:25.995" v="0"/>
        <pc:sldMkLst>
          <pc:docMk/>
          <pc:sldMk cId="1000783384" sldId="261"/>
        </pc:sldMkLst>
        <pc:inkChg chg="add">
          <ac:chgData name="Michael Kuniega" userId="999f7fd1-0dc3-4cba-81fd-6a42a8d75a98" providerId="ADAL" clId="{935FB717-7879-4C18-A3D7-7D3BD2327EDA}" dt="2022-12-23T21:30:25.995" v="0"/>
          <ac:inkMkLst>
            <pc:docMk/>
            <pc:sldMk cId="1000783384" sldId="261"/>
            <ac:inkMk id="2" creationId="{EC1C72B7-E190-951D-E80C-188FA204202A}"/>
          </ac:inkMkLst>
        </pc:inkChg>
      </pc:sldChg>
      <pc:sldChg chg="addSp">
        <pc:chgData name="Michael Kuniega" userId="999f7fd1-0dc3-4cba-81fd-6a42a8d75a98" providerId="ADAL" clId="{935FB717-7879-4C18-A3D7-7D3BD2327EDA}" dt="2022-12-23T21:30:25.995" v="0"/>
        <pc:sldMkLst>
          <pc:docMk/>
          <pc:sldMk cId="3156076765" sldId="262"/>
        </pc:sldMkLst>
        <pc:inkChg chg="add">
          <ac:chgData name="Michael Kuniega" userId="999f7fd1-0dc3-4cba-81fd-6a42a8d75a98" providerId="ADAL" clId="{935FB717-7879-4C18-A3D7-7D3BD2327EDA}" dt="2022-12-23T21:30:25.995" v="0"/>
          <ac:inkMkLst>
            <pc:docMk/>
            <pc:sldMk cId="3156076765" sldId="262"/>
            <ac:inkMk id="3" creationId="{96445D5F-337D-737E-D9D6-4123F5E21EC0}"/>
          </ac:inkMkLst>
        </pc:inkChg>
      </pc:sldChg>
      <pc:sldChg chg="addSp">
        <pc:chgData name="Michael Kuniega" userId="999f7fd1-0dc3-4cba-81fd-6a42a8d75a98" providerId="ADAL" clId="{935FB717-7879-4C18-A3D7-7D3BD2327EDA}" dt="2022-12-23T21:30:25.995" v="0"/>
        <pc:sldMkLst>
          <pc:docMk/>
          <pc:sldMk cId="3888882019" sldId="263"/>
        </pc:sldMkLst>
        <pc:inkChg chg="add">
          <ac:chgData name="Michael Kuniega" userId="999f7fd1-0dc3-4cba-81fd-6a42a8d75a98" providerId="ADAL" clId="{935FB717-7879-4C18-A3D7-7D3BD2327EDA}" dt="2022-12-23T21:30:25.995" v="0"/>
          <ac:inkMkLst>
            <pc:docMk/>
            <pc:sldMk cId="3888882019" sldId="263"/>
            <ac:inkMk id="3" creationId="{597A457F-34CE-1893-7860-785B5C928FE3}"/>
          </ac:inkMkLst>
        </pc:inkChg>
      </pc:sldChg>
      <pc:sldChg chg="addSp">
        <pc:chgData name="Michael Kuniega" userId="999f7fd1-0dc3-4cba-81fd-6a42a8d75a98" providerId="ADAL" clId="{935FB717-7879-4C18-A3D7-7D3BD2327EDA}" dt="2022-12-23T21:30:25.995" v="0"/>
        <pc:sldMkLst>
          <pc:docMk/>
          <pc:sldMk cId="438572329" sldId="264"/>
        </pc:sldMkLst>
        <pc:inkChg chg="add">
          <ac:chgData name="Michael Kuniega" userId="999f7fd1-0dc3-4cba-81fd-6a42a8d75a98" providerId="ADAL" clId="{935FB717-7879-4C18-A3D7-7D3BD2327EDA}" dt="2022-12-23T21:30:25.995" v="0"/>
          <ac:inkMkLst>
            <pc:docMk/>
            <pc:sldMk cId="438572329" sldId="264"/>
            <ac:inkMk id="6" creationId="{48CFB600-225A-B04A-14BE-CDBC4748311E}"/>
          </ac:inkMkLst>
        </pc:inkChg>
      </pc:sldChg>
      <pc:sldChg chg="addSp">
        <pc:chgData name="Michael Kuniega" userId="999f7fd1-0dc3-4cba-81fd-6a42a8d75a98" providerId="ADAL" clId="{935FB717-7879-4C18-A3D7-7D3BD2327EDA}" dt="2022-12-23T21:30:25.995" v="0"/>
        <pc:sldMkLst>
          <pc:docMk/>
          <pc:sldMk cId="1836123771" sldId="265"/>
        </pc:sldMkLst>
        <pc:inkChg chg="add">
          <ac:chgData name="Michael Kuniega" userId="999f7fd1-0dc3-4cba-81fd-6a42a8d75a98" providerId="ADAL" clId="{935FB717-7879-4C18-A3D7-7D3BD2327EDA}" dt="2022-12-23T21:30:25.995" v="0"/>
          <ac:inkMkLst>
            <pc:docMk/>
            <pc:sldMk cId="1836123771" sldId="265"/>
            <ac:inkMk id="4" creationId="{2F0A12B7-9F13-91CD-6CFB-FDC2742E166C}"/>
          </ac:inkMkLst>
        </pc:inkChg>
      </pc:sldChg>
      <pc:sldChg chg="addSp">
        <pc:chgData name="Michael Kuniega" userId="999f7fd1-0dc3-4cba-81fd-6a42a8d75a98" providerId="ADAL" clId="{935FB717-7879-4C18-A3D7-7D3BD2327EDA}" dt="2022-12-23T21:30:25.995" v="0"/>
        <pc:sldMkLst>
          <pc:docMk/>
          <pc:sldMk cId="713925100" sldId="266"/>
        </pc:sldMkLst>
        <pc:inkChg chg="add">
          <ac:chgData name="Michael Kuniega" userId="999f7fd1-0dc3-4cba-81fd-6a42a8d75a98" providerId="ADAL" clId="{935FB717-7879-4C18-A3D7-7D3BD2327EDA}" dt="2022-12-23T21:30:25.995" v="0"/>
          <ac:inkMkLst>
            <pc:docMk/>
            <pc:sldMk cId="713925100" sldId="266"/>
            <ac:inkMk id="7" creationId="{D4EABA93-61B3-83AF-B7A7-24536A54A78B}"/>
          </ac:inkMkLst>
        </pc:inkChg>
      </pc:sldChg>
      <pc:sldChg chg="addSp">
        <pc:chgData name="Michael Kuniega" userId="999f7fd1-0dc3-4cba-81fd-6a42a8d75a98" providerId="ADAL" clId="{935FB717-7879-4C18-A3D7-7D3BD2327EDA}" dt="2022-12-23T21:30:25.995" v="0"/>
        <pc:sldMkLst>
          <pc:docMk/>
          <pc:sldMk cId="3932545694" sldId="267"/>
        </pc:sldMkLst>
        <pc:inkChg chg="add">
          <ac:chgData name="Michael Kuniega" userId="999f7fd1-0dc3-4cba-81fd-6a42a8d75a98" providerId="ADAL" clId="{935FB717-7879-4C18-A3D7-7D3BD2327EDA}" dt="2022-12-23T21:30:25.995" v="0"/>
          <ac:inkMkLst>
            <pc:docMk/>
            <pc:sldMk cId="3932545694" sldId="267"/>
            <ac:inkMk id="4" creationId="{61CD94B6-AC9B-A50E-C48C-7B138CC0B138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2-23T21:06:43.3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4659 7246 264 0,'-3'3'99'0,"-1"0"-77"0,4 0 13 0,0-3 3 16,0 0-7-16,0 0 2 15,0 0-6-15,0 0 1 16,0 0-16-16,0 0 4 0,4 0 4 16,-1 0 2-16,4 0 4 15,-3 0-5-15,3 4-1 16,0-1-5-16,4 0 1 16,7-3-5-16,-1 0 1 15,1 0-3-15,10 0 2 16,4-3-4-16,7 0-2 15,-3-1 0-15,3 1-1 16,7 0-2-16,-14 0 1 16,-4 0-2-16,-3 0-1 15,-4 0 1-15,0 3 1 0,-10 0-1 16,-4 0 2-16,7 0-4 16,-10 0 0-1,3 0-21-15,-4 0-10 16,1 0-57-16,0 3-22 0,-1 3-75 15</inkml:trace>
  <inkml:trace contextRef="#ctx0" brushRef="#br0" timeOffset="1262.64">5205 6912 264 0,'-3'0'101'0,"-1"0"-78"0,4 0 17 16,0 0 5-16,0 0-11 15,-3-3-2-15,3 0-7 0,0-4-2 16,0 1-12-16,0-3 2 0,3-1 3 16,1 1-2-16,-1-4 2 15,1 4-7-15,6-1-1 16,5 1-2-16,-12-1-1 16,15 1-3-16,0 3 1 15,6-1-2-15,1 4 2 16,7 3 0-16,-7 3 3 15,3 4 8-15,-3 5 5 16,-4 10 2-16,1 10 2 16,-12 12-4-16,1 9 0 15,-4-2-8-15,-7 2-2 16,-4-2-5-16,-6 9-1 16,3 6 1-16,-4 0 0 15,-3-3-2-15,3-9-2 16,4-10 1-16,0-7 1 0,4-8-1 15,-1-7-1-15,4-3-2 16,0-7 1-16,7 1 3 16,7-7 1-16,11-3-1 15,0-3 1-15,7-3 0 16,0-3 3-16,0 0-3 16,-4 3-2-16,7-1 0 15,1 1 1-15,3 3-25 16,-7 0-10-16,3 3-82 15,1-6-37-15,-8-9-43 16</inkml:trace>
  <inkml:trace contextRef="#ctx0" brushRef="#br0" timeOffset="3243.48">6010 6657 220 0,'0'0'82'0,"0"3"-64"0,-4-3 18 0,4 0 2 16,-7 3-3-16,0-3 2 15,0 3-9-15,3 0-5 16,-3 1-13-16,-3-1 5 0,3 3 2 15,-4 4-5-15,4 2-2 0,0 7-1 16,0 0 1 0,3 12-1-16,-6 17 2 0,6 15-4 15,4 3 1 1,7 0 1-16,4 3 5 0,3 7-4 16,7 9 0-16,4-3-6 15,3-7-1-15,1-11 1 16,-4-5 0-16,-1-8 0 15,1-10 0-15,0-7-2 16,0-8 1-16,0-4-2 16,-1-7 2-16,-2-5 0 15,-5-4 3-15,1-3-1 16,0-6 2-16,-11-3-4 16,0 0-2-16,0 2-9 15,-3 1-5-15,-4 0-26 0,0-3-13 16,-4-1-36-16,1 1-15 15</inkml:trace>
  <inkml:trace contextRef="#ctx0" brushRef="#br0" timeOffset="3845.05">6205 7259 272 0,'-4'0'104'0,"4"-4"-81"0,0 8 20 0,0-4 3 15,0 0-7-15,0 0 2 16,0 0-12-16,0 0-5 16,4 0-14-16,3 0 7 0,-4 0 3 15,19 0-4-15,-12 0-1 16,12 0-5-16,2-4 1 15,5 1-8-15,10 0-2 16,-4 0-1-16,-6 0 2 16,2 0-3-16,-2 0 0 15,-11-1-10-15,-1 4-3 0,-3-3-26 16,-3 3-12-16,0-3-27 16,-8 3-11-16,8-3-53 15</inkml:trace>
  <inkml:trace contextRef="#ctx0" brushRef="#br0" timeOffset="4472.22">6538 6925 296 0,'0'-10'110'0,"0"4"-86"0,4-4 16 0,-4 7 2 15,3-3-10-15,1 0-1 16,3-1-9-16,0-2-3 16,3 3-11-16,-2-1 1 0,6 1 4 15,3 0-3-15,-6 3 0 0,3-1-4 16,4 4 1-16,0 7 5 16,-1 2 2-16,-2 7 4 15,-1 9 1-15,0 10-4 16,-7 3-1-16,-7 3-8 15,4-1-2-15,-4 1-4 16,0 0-1-16,0 0 3 16,0 0 3-16,0 0-2 15,0-3-2-15,3-3 0 16,1-7-1-16,3-6 0 16,0-3 0-16,3-6 2 15,8-4 3-15,0-9 4 0,7-3 2 16,3-3-1-1,-3-4-1-15,0 1-5 0,3-1-3 16,-3 1 0-16,-4-1-1 16,-3 4-9-16,0 0-2 15,-4-1-23-15,0 1-10 16,-3 0-15-16,-1-4-6 16,1 1-13-16,-8 0-6 15,1-1-64 1</inkml:trace>
  <inkml:trace contextRef="#ctx0" brushRef="#br0" timeOffset="4835.47">6804 6707 316 0,'-4'-12'121'0,"4"5"-95"0,4 1 25 16,-1 3 4-16,1 0-18 15,3 0-4-15,4 3-8 16,6 3-4-16,8 3-11 16,7 10 5-16,4 15 2 0,3 13 2 15,-11 19 3-15,4 10-3 16,0-1-2-16,-4-2-5 0,-3 2 0 15,-4 7-5-15,0 3 1 16,-3-7-7 0,-4-8-1-16,-3-8-7 0,-4-8-3 15,-7-7-27-15,0-6-12 16,0-7-29-16,-7-2-11 16,7-4-92-1</inkml:trace>
  <inkml:trace contextRef="#ctx0" brushRef="#br0" timeOffset="6350.7">7569 7174 296 0,'-3'3'110'0,"-1"-3"-86"0,4 3 20 16,0-3 5-16,0 0-12 16,0 0-1-16,0 0-7 15,0 0-4-15,0 0-13 16,0 0 1-16,4 3 1 0,-1-3 4 16,1 3 3-16,3 0-2 15,4 0-2-15,10 1-7 16,-10-1-2-16,13 0-2 15,5 0-1-15,6-3-3 16,1 0 1-16,-1 0-2 16,-3 0-1-16,-4 0-4 0,-6 0-2 15,-5 0-26-15,-2 0-11 16,-5 0-22-16,-3 0-8 16,-7 3-57-16,4 0-24 15,-4 4 32 1</inkml:trace>
  <inkml:trace contextRef="#ctx0" brushRef="#br0" timeOffset="7039.28">7885 6811 300 0,'-11'0'112'0,"11"0"-87"0,0 0 18 16,0 0 2-16,0 0-17 16,0 0-4-16,4-3 1 15,3 0 4-15,4-3-16 16,3-1 0-16,3-2-2 0,1 3 0 15,3-1 3-15,1 4-3 0,-1 0 1 16,4 3 2 0,-11 0 3-16,4 3 2 0,3 0 3 15,-10 4-1-15,-1-1 2 16,1 3-7-16,-4 4 1 16,-3 6-8-16,-4 6-3 15,0 7-6-15,-4 2 0 16,4 1 0-16,0-4 0 15,0-2-3-15,0-1 2 16,0-6-4-16,4-3-1 16,6 0 0-16,-3-3 2 15,7-4 2-15,4 1 1 16,7-1 1-16,3-2 0 16,8-1 0-16,-1 4 0 15,4 3-3-15,-3-4 2 16,-4 4 1-16,-8 0 2 0,-2 0-1 15,-5-1 2-15,-2-2 4 16,-5 3 4-16,-3-1 0 16,-3 1 1-16,-4 3 0 15,-4 0 0-15,-3 6-6 16,-7 4-2-16,-7 2-4 16,-8 4-3-16,-6-7 2 15,-8-3 0-15,4-3-13 16,4-6-5-16,7-3-12 15,6-4-4-15,5-3-34 16,6-6-15-16,4-9-36 0,10-16-12 16,12-7-17-1</inkml:trace>
  <inkml:trace contextRef="#ctx0" brushRef="#br0" timeOffset="7454.04">8846 6836 380 0,'0'-3'143'0,"0"3"-112"0,0 0 10 16,0 0-3-16,0 0-9 16,3 3 3-16,4 1-7 15,4-1-1-15,3 0-13 16,0 0-2-16,4 0 1 0,3 0-6 15,4 0-2-15,-11 1-1 16,7-4-1-16,1 0-20 16,-1-4-7-16,0 1-35 15,0 3-12-15,-3 0-61 0,3 7-26 16,-6 2 36 0</inkml:trace>
  <inkml:trace contextRef="#ctx0" brushRef="#br0" timeOffset="7663.53">9033 7240 384 0,'11'3'145'0,"-7"-9"-112"0,13 2 16 0,-13 1 3 0,10 0-28 15,11-3-5-15,3-1-12 16,8 1-5-16,-1 0-1 15,8 0-26-15,-12 2-8 0,1 1-34 16,0 0-15-16,-3 0-80 16</inkml:trace>
  <inkml:trace contextRef="#ctx0" brushRef="#br0" timeOffset="8168.41">9632 6717 320 0,'4'-3'121'0,"-8"3"-95"0,4 0 22 0,0 0 3 16,0 0-8-16,0 0-1 16,0 0-17-16,0 9-5 15,0 0-12-15,-3 1-1 0,3 3 3 16,0 5-6-16,0 1-2 0,0 7-1 15,3-1-1-15,1 0 0 16,7 0 2-16,-8 0-1 16,8-6-1-16,-1 0 1 15,8-3 1-15,3-4-1 16,4-5-1-16,0-4 3 16,3-3 0-16,1-3-4 15,-4-4 1-15,-1-2-5 16,-2 0 1-16,-5-1-14 15,1-2-5-15,-4 2-24 0,0 1-7 16,-3-1-25 0,0 1-10-16,6 2-49 15</inkml:trace>
  <inkml:trace contextRef="#ctx0" brushRef="#br0" timeOffset="8541.78">9980 6673 344 0,'-4'-7'129'0,"4"7"-100"0,0-3 9 0,0 3-3 15,0 0-11-15,0 0-2 16,0 0-1-16,0 6-1 15,0 4-11-15,4 3 3 0,-1 5 2 0,4 14-1 16,0 6 2-16,8 15-4 16,-1 10 1-16,4 0-5 15,3-3-2-15,4-6-2 16,-1-4-3-16,1-3 1 16,0-3-1-16,-4-3-7 15,-3-3-3-15,-4-6-12 16,-3-7-6-16,0-6-18 15,-4-3-7-15,0-4 0 16,-4-9 0-16,-3-6-32 16,4-6-13-16,-1-7-12 15</inkml:trace>
  <inkml:trace contextRef="#ctx0" brushRef="#br0" timeOffset="8835.2">10341 7076 360 0,'4'0'134'0,"-4"0"-104"0,7-3 16 0,-4 0 1 16,5-4-19-16,2 1-6 0,4-4-11 15,1 1-3-15,2 3-4 16,5-1-3-16,-5 1 2 16,8 3-9-16,0 0-3 0,3 0-26 15,1 0-12-15,-1-4-25 16,-3 1-7-16,3 0-64 16</inkml:trace>
  <inkml:trace contextRef="#ctx0" brushRef="#br0" timeOffset="9549.94">10685 6755 348 0,'0'-4'129'0,"0"4"-100"0,4-3 9 0,-4 3-1 15,3-3-10-15,4-3-1 16,7-4-3-16,4-2-3 15,7-1-10-15,3-3 0 0,-3 1 3 0,-4-1-5 16,4 3 0 0,-3 7 2-16,-1 6 1 0,-3 0 6 15,-1 6 3-15,-3 4-1 16,1 2 0-16,-5 1-1 16,-3 3 0-16,-3-1-9 15,-1 4-3-15,-3-3-6 16,0 0-1-16,0 3 1 15,0 0 0-15,0 0 0 16,4-1 2-16,0 1-6 16,-1 0 1-16,1 0-4 15,3 0 0-15,7 0-1 16,-3 3 2-16,10 0 2 16,4 0-1-16,3 0 4 15,7 3 0-15,4-3 1 0,-3 0 0 16,-4 1 0-16,0-1 0 15,-11-4 4-15,0 1 2 16,-3 0 4-16,-4-3 1 16,-3 0 1-16,-4 0 0 15,-7-4 0-15,-4 4 0 16,-6-4-6-16,-5 1-2 16,-9 0-2-16,-12-1 1 15,-13-2-11-15,2-4-2 16,5-3-17-16,3 0-8 15,7-3-12-15,7 0-6 16,4 0-24-16,7-3-9 16,7 0-88-1,14-3-47-15,7-7 109 0</inkml:trace>
  <inkml:trace contextRef="#ctx0" brushRef="#br0" timeOffset="10201.86">11557 6855 320 0,'-3'0'121'0,"3"0"-95"0,0 0 22 16,0 0 3-16,3-3-8 0,4 0 1 15,4-3-9-15,3-1-4 16,4 1-17-16,3 0-4 0,-3 3 0 15,7 0-6-15,-1-1 0 16,1 4-15-16,0 0-6 16,-4 4-29-16,1 2-12 15,-5 3-36-15,-3 4-14 16,1 3-37 0</inkml:trace>
  <inkml:trace contextRef="#ctx0" brushRef="#br0" timeOffset="10423.73">11699 7205 304 0,'11'6'112'0,"-11"-6"-87"0,17-3 26 0,-10 0 8 0,8 0-12 16,2 0-3-16,5-4-20 15,-1 1-7-15,4 0-11 16,-4 0-6-16,0-1-1 0,0 1-19 15,1 0-7-15,6-1-28 16,-10 1-10-16,3 0-63 16,4-4-58-1,0-2 65-15</inkml:trace>
  <inkml:trace contextRef="#ctx0" brushRef="#br0" timeOffset="10764.86">12142 6692 376 0,'-4'-10'143'0,"4"7"-112"0,0-3 19 0,0 6-2 16,0 0-15-16,0 0-2 15,0 0-5-15,4 6 1 16,3 7-15-16,4 5 4 0,3 14 2 16,4 18-4-16,3 20 0 15,4 2-6-15,-8-3 0 0,5 1-5 16,-5 2 0-16,5 1-6 16,-8-4 0-1,0-6-15-15,-3-10-5 0,3-5-28 16,-11-10-10-16,4-10-30 15,-3-9-10-15,7-10-65 16</inkml:trace>
  <inkml:trace contextRef="#ctx0" brushRef="#br0" timeOffset="12131.26">13879 6534 228 0,'0'-6'85'0,"0"6"-66"0,0 0 14 0,0 0 2 0,0 0-3 16,0 0 1-16,0 0 1 15,-4 0 2-15,4 0-20 16,-7 3 6-16,7-3 5 0,-7 3-2 16,0 3 0-16,0 4-9 15,0 2-3-15,0 7-1 16,0 6 0-16,3 7 0 16,-10 9 0-16,3 22-2 15,4 19 1-15,0 6-2 16,4 0 2-16,3 10-4 15,3 6-2-15,11-6 0 16,-3-10 1-16,7-16-1 16,3-9 0-16,7-12-1 15,8-14 0-15,6-11 0 0,1-4 2 16,-4-7-3-16,-4-5 0 16,-6-4-3-16,-8 0-1 15,-3-6-26-15,-4-3-9 16,0 0-39-16,-11 0-18 15,5-3-93 1</inkml:trace>
  <inkml:trace contextRef="#ctx0" brushRef="#br0" timeOffset="12565.9">14169 7148 340 0,'-3'3'129'0,"3"-3"-100"0,0 0 18 0,3 0 3 16,1 0-10-16,3-3-1 15,4 0-16-15,3 0-6 16,4 0-10-16,-1 0-5 0,1 0 1 15,3-4-2-15,1 1-1 16,2 0-10-16,8-7-4 16,4-3-24-16,3-6-8 15,3-6-29-15,1 0-12 16,3-1-62 0</inkml:trace>
  <inkml:trace contextRef="#ctx0" brushRef="#br0" timeOffset="13044.2">14566 6726 316 0,'0'-3'121'0,"0"-3"-95"0,4 3 25 16,0-1 4-16,3 1-14 15,0-3-1-15,7-3-14 0,4-1-7 16,3-3-10 0,0 1-2-16,0-1 3 0,1 7-6 0,3-4 0 15,-4 10 0-15,4 10 2 16,-1-4 3-16,-6 10 2 16,0 3 3-16,0 3 2 15,-11 9-5-15,-4 7-1 16,-3 10-6-1,-3 8-1-15,-4-2-3 0,-1-4-1 16,1-3-1-16,0-6 0 16,4-6 0-16,-1-3 0 15,4-7 2-15,0-3 2 0,4-6-3 16,3-1-2 0,3-5 4-16,5-4 1 15,6-6 0-15,4 0-2 16,3-3 1-16,8 0-1 15,-1-4-14-15,-3 1-3 0,-4-3-26 16,4-1-13-16,-7 1-32 16,0-1-12-16,0 1-62 15</inkml:trace>
  <inkml:trace contextRef="#ctx0" brushRef="#br0" timeOffset="13369.61">15275 7003 408 0,'0'0'151'0,"0"0"-118"0,0 4 14 0,0-4-4 15,0 9-12-15,0 4-1 16,0 9-10-16,0 3-5 15,4 3-8-15,-1 1-3 0,5 2 2 16,-1 1-3-16,0-1-2 16,0-3 0-16,3 1-1 15,1-4-18-15,0 0-5 16,-1-6-24-16,1-3-8 16,-4-4-15-16,4-2-6 15,-11-4-173 1,10-3 101-1</inkml:trace>
  <inkml:trace contextRef="#ctx0" brushRef="#br0" timeOffset="13993.71">15573 6654 260 0,'0'-10'96'0,"-3"7"-75"0,-1 0 19 0,4 3 4 0,0 0-3 15,0 0 0-15,0 0-11 16,0 0-4-16,4 9-15 16,3 4 9-16,0 3 3 0,7 6-3 15,0 6-1-15,0 7-7 16,8 9 0-16,-8 3-7 15,0 4-1-15,0-4 0 16,0-3 0-16,-3-6-5 16,0-7-1-16,-4-2 3 15,0-7 1-15,0-7-14 16,0 1-6-16,-4-6-11 0,1-1-5 16,0-3-8-16,-1-2-1 15,1-4-28-15,-4 0-11 16,7-10-50-1</inkml:trace>
  <inkml:trace contextRef="#ctx0" brushRef="#br0" timeOffset="14351.4">15729 6427 340 0,'14'0'129'0,"-7"6"-100"0,8 16 11 15,-8-6 0-15,7 12-7 16,7 10 1-16,11 3-8 16,3 3-2-16,8 3-13 15,-4 13 4-15,0 6 5 0,-7 4 0 16,-4-4 0-16,-7-6-2 15,-3-4 1-15,-7-2-8 16,-4-4-4-16,-7-2-4 16,0-1 0-16,-4 0-11 15,-3-3-2-15,0-3-17 16,0-6-6-16,0-7-24 16,0-6-9-16,3-3-55 0,-3-12-25 15,0-7 4 1</inkml:trace>
  <inkml:trace contextRef="#ctx0" brushRef="#br0" timeOffset="20145.96">23690 9395 252 0,'4'-4'93'0,"-4"4"-72"0,0 0 9 0,0 0-1 15,0 0-9-15,0 0 1 16,-4 0-3-16,4 0 0 16,0-3-9-16,0 0 6 0,-3 0 4 15,3 0-1-15,-4-3-1 16,4 2-3-16,-3-2 1 15,-1 0-2-15,0-1 0 16,1 4 1-16,-1 0 2 16,1 0-3-16,-1 0 2 15,1 0-6-15,-4 3-1 16,3 0-2-16,-3 6-1 16,0 0-1-16,0 10 0 15,0-3-5-15,0 9 1 0,0-3 0 16,7 3 0-16,-8-3 0 15,5-1 0-15,-1-2 0 16,4 0 0-16,0-3-3 16,4-1 0-16,-1-2 2 15,5-1 2-15,-1-3 0 16,3-2 2-16,1-1 0 16,3-3 1-16,-3 0-2 15,3-7 1-15,-3 1 0 16,3-10 1-16,0 1 2 15,-7-7 3-15,0 6 5 16,-3-6 1-16,3 3-6 16,-14-3-1-16,3 3-2 0,-7 0-1 15,8 3 3-15,-11 0 3 16,3 4-4-16,-3 6 1 16,3-1-5-16,1 7 0 15,-1 0-3-15,0 10-3 16,1-4 2-16,-1 13 2 15,8-3 0-15,-8 9-1 16,7-6-2-16,4 3 1 16,0-3 1-16,4 3 0 15,-1-6 0-15,8-1 0 16,-4-2-3-16,7-4 2 0,1 1-1 16,2-4 0-16,-3 0 2 15,4-9 2-15,0 0-1 16,-4-10 2-16,0 1-4 15,-3-13 0-15,3 6 3 16,-10-10 3-16,-1 7-2 16,-3-6-2-16,0 6 0 15,-14-6-1-15,3 6 2 16,-6 0 1-16,2 3 1 16,-2 3 0-16,-1 3-2 15,0 7 1-15,4 0-2 16,0 6-1-16,0 0-2 15,3 12 1-15,0-2 1 16,4 15 0-16,0-3 0 16,4 13 0-16,-1-7-3 0,8 3 2 15,-1-5 1-15,8-1 0 16,0-3 0-16,3-3 0 16,0-3-3-16,4-4 2 15,-4-2 1-15,4-10 0 16,-1 0 0-16,1-13 2 15,0 4-1-15,-8-17-1 16,1 4 1-16,-4-6-1 16,0 6 4-16,-7-3 2 15,0 3-2-15,-7 0-1 16,-4 3-1-16,-6 0-2 16,3 3 1-16,-4 7-1 15,0-1 0-15,0 10 2 0,8 0-3 16,-12 13 0-1,8-4 1-15,0 16 0 0,3-6 0 16,4 10 0-16,4-4 0 16,6 3 0-16,-3-3-3 15,15 1 2-15,-12-7 1 16,11-1 0-16,0-2-3 16,8-3 2-16,-5-4 1 15,5-6 2-15,-5 1-1 16,5-11-1-16,-5 1 1 15,-2-16-1-15,-1 3 2 16,-4-9 3-16,-2 6-2 16,-5-7 0-16,1 7 1 0,-11-3 2 15,-1 3-5-15,-9 0-1 16,6 3 2-16,-10 3 1 16,3 4 1-16,-3 5 2 15,3 4-5-15,-3 13-3 16,3-1 1-16,0 19 0 15,4-6 1-15,4 13 0 16,2-7-3-16,8 1 2 16,0-4 1-16,8-3 0 15,-5-3 0-15,11 0 0 16,-3-3-3-16,7-7 2 16,-1 1-1-16,1-7 0 15,0 0 2-15,0-9 2 16,-4 2 3-16,-4-8 4 0,-3-1-2 15,-3-6 1-15,3 4-1 16,-14-4 1-16,3 3-4 16,-10-3-3-16,4 3 0 15,-5 7-1-15,5-1-3 16,-4 13 2-16,-1 1-1 16,1 11-2-16,4-2 5 15,3 6 1-15,-1-3-3 16,5 3-1-16,-1-4-2 15,8-2 0-15,-4-1 3 16,7-2 2-16,-3-4-2 16,10-3-2-16,-7-3 2 15,7-9 2-15,-3 3 0 16,-1-16-1-16,1 6 1 0,-4-9 1 16,0 6 3-16,-7-3 4 15,0 3-2-15,-3 3-2 16,-1 3-2-16,-3 4 0 15,-4 3-2-15,1 12 2 16,-1-3-4-16,0 13-2 16,1 0 2-16,3 6 2 15,0-7-5-15,3 1 1 16,0 0 1-16,4-3 1 16,0-1-2-16,4-2 0 15,0-4-1-15,10-6 0 0,-7 0 5 16,7-10 1-16,0 4 0 15,-3-10-2-15,-1 4 3 16,-2-4 0-16,-1 3 1 16,-7 1 0-16,0-1-2 15,-4 4 1-15,1-1-2 16,-5 7-1-16,5 0 1 16,-8 12-1-16,4-2-3 15,0 5 2-15,0 1 1 16,0 0 2-16,0-4-3 15,3 0 0-15,1-2-1 16,3-1-2-16,-7 0 0 16,7-6 3-16,0 0 0 0,7-3 1 15,-7 0 0-15,3-3 0 16,1-1-3-16,-1 1 0 16,1 0-3-16,-1 3 1 15,-3 0-6-15,0-1-3 16,0 1-32-16,-3 0-13 15,3 3-33-15,-4 0-12 16,1 0-95 0</inkml:trace>
  <inkml:trace contextRef="#ctx0" brushRef="#br0" timeOffset="36614.9">4227 9461 312 0,'-4'-3'118'0,"1"6"-92"0,-1 0 13 0,4-3-2 0,0 0-11 16,0 0-3-16,0 0-7 15,0 0 0-15,0 0-9 16,0 0 7-16,0 3 3 0,4-3 2 16,-1 0 1-16,4 0-3 15,1 0 2-15,2 0-4 16,8-3-1-16,3-3-2 16,8-4 0-16,10 1-2 15,-4-4-1-15,4 0-5 16,3 4-1-16,-6 3-1 15,-4 3-2-15,-4 3 1 16,4 0 1-16,-18 3-1 16,4 0 2-16,-4 0-2 0,-3-3-1 15,-1 0 1-15,1 3 1 16,-11-3-14-16,4 0-5 16,-1 0-20-16,1 0-9 15,-4 0-59-15,7 6-126 31</inkml:trace>
  <inkml:trace contextRef="#ctx0" brushRef="#br0" timeOffset="37261.05">4705 9054 268 0,'-10'-3'101'0,"6"3"-78"0,1-3 22 16,3 3 4-16,-4-3-11 15,4 0 0-15,0-4-10 16,0 1-5-16,0 0-13 16,4-4-2-16,-1 4 2 0,1-3-2 0,6 2 1 15,-2 1-1-15,2 0 2 16,1 12-1-16,7 0 0 16,-1 7 3-16,5 3 5 15,2 3 2-15,5 3 3 16,-12 0 1-16,1 3 1 15,-4 3-7-15,-3 7-2 16,-8 12-7-16,-3 10-3 16,-3 6-2-16,-4-3-3 15,0-7 1-15,0-5 1 16,0-11-1-16,-1-2-1 16,5-10-2-16,-1-3 1 15,4-3-1-15,0-3-2 16,4-7 0-16,3 1 3 0,4-4 0 15,3-3 1 1,4 0 0-16,10-3 0 0,-3 0 0 16,3 0 0-16,-3-3 0 15,3 0 0-15,-3 0 0 16,0 0 2-16,-7 0-8 16,-1 0-1-16,-2-1-18 15,-1 1-9-15,-4 0-22 16,1 0-7-16,-4 0-18 15,0 0-6-15</inkml:trace>
  <inkml:trace contextRef="#ctx0" brushRef="#br0" timeOffset="37724.44">5191 8824 280 0,'-3'-6'107'0,"-1"3"-83"0,0 3 19 16,4 0 6-16,0 0-9 16,0 3-1-16,-10 3-11 15,3 7-3-15,3 9-14 16,1 13 4-16,3 6 3 0,0 9-2 16,3 4 1-16,1 9-1 15,3 12 0-15,3 10-2 16,5-3-1-16,9-6-7 15,1-7-2-15,7-3-2 16,7-3 1-16,4-9-2 16,-8-10-1-16,1-6 1 15,6-13-1-15,-17-9-9 0,3-7-4 16,-3-9-20-16,-7-6-8 16,-1-7-23-1,1-3-10-15,-7-2-97 16</inkml:trace>
  <inkml:trace contextRef="#ctx0" brushRef="#br0" timeOffset="38048.64">5450 9325 376 0,'-4'0'143'0,"4"0"-112"0,0 0 12 16,0 0-4-16,4 0-5 15,-1 0 2-15,4 0-6 16,11-3-4-16,-7 0-14 16,7 0-5-16,3 0-1 0,0 0-3 15,0-1 0-15,4-2-3 16,-7 0-1-16,0-1-8 15,-4 1-4-15,3 0-22 16,1 0-8-16,-4-1-21 16,1 4-8-16,2 0-98 15</inkml:trace>
  <inkml:trace contextRef="#ctx0" brushRef="#br0" timeOffset="38416.92">5677 8976 304 0,'-4'-7'115'0,"1"4"-89"0,3 0 30 0,-4 3 6 15,4 0-19-15,0 0-5 0,0 0-7 16,4 6 0-16,-1 10-17 15,4 3 1-15,4 6 1 0,7 3-4 16,-1 4 1-16,1-1-8 16,3 4-1-16,4 6-2 15,3 3 1-15,8 3-2 16,-11-2 2-16,3-4-7 16,-3-7-1-16,-4-2-12 15,0-7-1-15,-10-6-9 16,3-3-3-16,-10-4 1 15,3-2 3-15,-7-14-32 16,-7-8-19 0,3-10-8-16,-10-13-52 15</inkml:trace>
  <inkml:trace contextRef="#ctx0" brushRef="#br0" timeOffset="38731.76">5854 8714 372 0,'18'3'140'0,"3"4"-109"0,11 5 18 0,-11-2 2 16,7 12-5-16,1 15 3 15,3 11-14-15,0 5-4 16,7 1-18-16,-8 3 3 0,1-4 4 15,0 4-2-15,-3 9-1 0,-15 3-9 16,0-3-5 0,-7-6-2-16,-3-6 1 0,-8-10-12 15,-3-3-3-15,-4-6-18 16,1-4-6-16,3-3-26 16,0-6-13-16,-1-3-65 15,19-3-29-15,0-6 25 16</inkml:trace>
  <inkml:trace contextRef="#ctx0" brushRef="#br0" timeOffset="39932.06">6556 9149 316 0,'0'9'118'0,"0"-9"-92"0,0 0 11 0,0 0-3 0,0 0-6 16,0 3 1-16,3-3 3 16,4 0 3-16,8 0-19 15,-8 0 2-15,7 0 2 0,-4 0 0 16,5 0 0-16,-1-3-4 16,4 3 0-16,3-3-9 15,0 3-2-15,7 0-3 16,-6 0-2-16,-1 0 3 15,0 0 0-15,-7 0-19 16,1 0-9-16,-1 0-29 16,-4 0-11-16,5 0-21 15,-12 0-9-15</inkml:trace>
  <inkml:trace contextRef="#ctx0" brushRef="#br0" timeOffset="40562.35">6793 8758 356 0,'-7'-3'132'0,"14"0"-103"0,-3-3 14 0,-1 2 1 16,4 1-12-16,8-3 1 15,9 0-7-15,1-4-2 16,4 1-13-16,2-1 2 0,1 4 3 16,-3 0 1-16,-1 3-1 0,-3 3-2 15,0 3 1-15,-4 3 1 16,0 3-1-16,-10 1-1 16,3 3 1-16,-10 5-2 15,-1 4 0-15,1 4-7 16,-4 2-4-16,0 0-1 15,0 1-1-15,0-4-3 16,0-3 2-16,0-3 1 16,0-3 0-16,0-1-5 15,3 4 1-15,1-6-3 16,3 0 2-16,3-1-2 16,5 1 0-16,2 2 1 0,5-2 4 15,2 3 1-15,5 3 3 16,-1 0-1-16,1 0-1 15,-1 3 1-15,-7 0-1 16,0 0 4-16,1 0 5 16,-15 3 1-16,3 0 2 15,-3 0 0-15,-7 1 0 16,0-1-2-16,-10 0-1 16,-4 0-3-16,-4-3-1 15,-7 0-3-15,0 0-2 16,-14-3-2-16,4-3 1 15,3-3-12-15,4-1-7 16,6-2-5-16,5-1 0 16,2-3-28-16,5 1-13 15,3-4-47-15,14 0-20 0,0-9-43 16</inkml:trace>
  <inkml:trace contextRef="#ctx0" brushRef="#br0" timeOffset="42785.17">7913 9155 312 0,'-3'0'118'0,"-1"3"-92"0,4-3 11 15,0 0-3-15,0 0-10 16,0 0 0-16,0 0-4 15,0 7-1-15,4-4-10 16,3 0 3-16,3 0 4 0,5 0 5 16,-1 0 2-16,4-3-6 0,-1 0-2 15,1 0-7-15,0 0 0 16,-1 0-3-16,1 0 0 16,0 0-3-16,0 0-2 15,-1 0 1-15,-6 0-1 16,3 0-3-1,-3 0 2-15,-1 0-30 0,-3 0-14 16,1 3-28-16,-5 1-10 16,1 5-81-1</inkml:trace>
  <inkml:trace contextRef="#ctx0" brushRef="#br0" timeOffset="43062.64">8066 9628 324 0,'3'-3'121'0,"-3"3"-95"0,7-7 20 16,-3 4 4-16,3 0-13 15,-3-3-1-15,6-4-16 16,4 1-7-16,4-1-8 15,3 1-2-15,4-1 1 0,0 1-7 16,3 3 0-16,1-1-30 16,-1 1-13-16,0 0-25 0,1-1-8 15,3-2-66 1</inkml:trace>
  <inkml:trace contextRef="#ctx0" brushRef="#br0" timeOffset="43837.41">8651 9117 232 0,'-4'-6'88'0,"0"6"-69"0,4-3 19 0,0 3 6 16,0 0-3-16,0 0 2 16,-7 0-6-16,7-3-2 15,0-4-20-15,7 1 4 16,-7-3 4-16,8-1-1 0,2 1-1 16,4-4-5-16,4 4-2 15,3-1-2-15,8 1 2 16,-4 3-1-16,3 6 0 15,-3 0 4-15,0 6 1 16,-1 3-1-16,-2 1 0 16,-5 2-1-16,-3 4 0 15,1 3-2-15,-8 6-1 16,0 4-5-16,0 5-3 16,-7 7-5-16,-7 6 0 15,0 4 0-15,0-1 2 16,3-3-1-16,-7-6-1 15,8-3 1-15,-1-6-1 0,4-4 0 16,0-3 0-16,0-6-5 16,4-3 1-16,3-3 2 15,0-4 1-15,4 0 1 16,3-2 2-16,-3-7-1 16,6 0 2-16,-6-3 0 15,3-1 1-15,4 1-2 16,0-3 1-16,3 0-4 15,0 3 0-15,0-1 1 16,-3 1 0-16,0 0-3 16,-4 3 0-16,0-3-18 15,-3 3-9-15,-1-3-31 0,-2 3-11 16,-1 0-35-16,0 0-15 16,3-7-44-1</inkml:trace>
  <inkml:trace contextRef="#ctx0" brushRef="#br0" timeOffset="44662.74">9455 9243 240 0,'-3'-3'90'0,"-1"3"-70"0,4 0 21 15,0 0 4-15,0 0-3 16,0 0 1-16,0 0-6 15,0 0 0-15,0 0-21 16,0 0 4-16,4 0 1 0,-1 0 4 16,4 0 2-16,0 0-3 15,4-3-3-15,3 0-5 16,0 0 0-16,1 0-5 16,2-1 1-16,5 1-9 0,2 3-2 15,1 0 1-15,0 0 1 16,0 0-6-16,0 0-2 15,-4 0-25-15,-3 0-8 16,-4 0-31-16,0 3-11 16,0 1-103-1</inkml:trace>
  <inkml:trace contextRef="#ctx0" brushRef="#br0" timeOffset="45279.16">9707 8994 352 0,'-4'-15'132'0,"4"8"-103"0,7-8 21 16,-3 5 3-16,3-2-14 15,4-7-2-15,10-3-8 16,-3 0-4-16,6 3-13 15,5 0-1-15,-1 6 0 0,-3 4 0 16,0 2 1-16,-4 4 2 16,-3 3 4-16,0 3-4 15,-4 4 2-15,3 2-3 0,-10 7 2 16,8 3-6-16,-8 3-3 16,0 0-3-16,-4 0 0 15,1 0-2 1,-1-3-1-16,-3 3 1 0,0-3 1 15,8 0-3-15,-8-3-2 16,3-1 2-16,1 1 0 16,3-3-4-16,3-1-1 15,5 1 0-15,2-1 2 16,8 1 2-16,3 0 1 16,4 2 1-16,4 1 0 15,-1 3-3-15,-3 3 2 16,-3 3 1-16,-5 1 2 15,-6-1 8-15,0 3 3 16,-8 0-2-16,-3 1 1 16,-3-1-3-16,-8 4 0 0,-3-4-3 15,-7 0 1-15,-7-2-6 16,-7-1-1-16,-8 0 0 16,-6-3 0-16,-1-3-14 15,8-3-5-15,3-4-4 16,3 1 2-16,8-4-20 15,7-2-6-15,7-14-101 16,7-2-67 0</inkml:trace>
  <inkml:trace contextRef="#ctx0" brushRef="#br0" timeOffset="45761.91">10664 9120 320 0,'0'4'121'0,"0"-4"-95"0,0 0 20 15,0 0 4-15,3 0-2 16,1 0 4-16,3 0-6 16,0-4-2-16,4 1-24 15,3 0-1-15,7 0 2 0,-7 0-12 16,11-3-5-16,0 2-2 16,0-2 0-16,0 0-12 15,-4 3-3-15,-3 3-25 0,-1 0-10 16,1 3-26-16,0 0-11 15,0 3-91 1</inkml:trace>
  <inkml:trace contextRef="#ctx0" brushRef="#br0" timeOffset="46016.32">10877 9451 364 0,'3'3'137'0,"1"-3"-106"0,6-3 19 0,-6 0 4 0,3-3-12 15,4-4 0-15,-4 1-22 16,7-1-9-16,0-2-7 16,7-1-4-16,4 1 1 0,3-1-26 15,4 0-10-15,4 1-24 16,-1-1-11-16,-3 1-57 15,4 2-24-15,-5 4 31 16</inkml:trace>
  <inkml:trace contextRef="#ctx0" brushRef="#br0" timeOffset="46418.36">11430 9146 344 0,'3'0'129'0,"-6"0"-100"0,3 3 20 0,0-3 2 16,0 0-6-16,0 3 0 0,3 0-5 16,8-3-2-16,-8 0-21 15,8 0 1-15,3 0 0 0,4 0-4 16,3 0 0-16,7 0-6 16,4 0-3-16,4-3-2 15,3 0-3-15,0 0-2 16,-4 0 1-16,-3-1-12 15,-7 1-7-15,0 0-22 16,-8 0-9-16,5 3-24 16,-12-3-10-16,4 3-95 15</inkml:trace>
  <inkml:trace contextRef="#ctx0" brushRef="#br0" timeOffset="46792.9">12025 8761 244 0,'0'-9'90'0,"0"9"-70"0,0 0 21 0,0 0 7 15,0 0 3-15,0 0 4 16,0 6-2-16,0 4 2 16,0 5-30-16,4 11 12 0,3 15 4 0,3 6-8 15,4 6-4-15,4 4-9 16,3 3-2-16,4 12-8 16,0 10-2-16,0-3-2 15,0-6-1 1,-4-10-6-16,0-7 1 0,0-5-18 15,-10-4-5-15,7-6-33 16,-11-6-14-16,0-7-38 16,4-6-17-16,-1-6-41 15</inkml:trace>
  <inkml:trace contextRef="#ctx0" brushRef="#br0" timeOffset="47818.36">13414 8787 220 0,'4'-13'85'0,"-8"10"-66"16,4 0 14-16,0 3 4 0,0-4-1 15,0 1 2-15,0 0-3 16,0 0-1-16,0 0-19 16,-3 0 2-16,3 0 3 0,0-1 0 15,0 4 0-15,0 0 3 16,0 0 2-16,0 0-2 16,0 0 0-16,-4 10-8 15,1 6-4-15,-1 12 5 16,4 16 3-16,0 10-5 15,0 6-1-15,0 6-3 16,0 12 1-16,0 17-4 0,7-1-2 16,8-8 2-16,2-8 0 15,5-5-3-15,6-4-1 16,4-6-1-16,3-9 1 16,4-10-2-16,-3-13 2 15,-1-9 2-15,-3-9 2 16,0-10-3-16,-4-6-3 15,-3-3 0-15,-4-1 1 16,1-2-19-16,-5-1-8 16,-2 1-34-16,2-1-14 15,-10-2-37-15,4 2-16 16,7-5-40 0</inkml:trace>
  <inkml:trace contextRef="#ctx0" brushRef="#br0" timeOffset="48285.94">13875 9338 332 0,'0'3'126'0,"0"-3"-98"0,0-3 14 0,0 3 2 16,4-3-1-16,-1 0 4 16,4-4-8-16,8 1-1 15,2 0-22-15,5-1 2 0,6 1 0 16,4 3-10-16,3 0-2 16,4 0-4-16,0-1-2 0,-7 1-13 15,0 3-4-15,-4-3-20 16,-3 0-9-16,0 0-22 15,-4 0-9-15,1 0-69 32,2 3-55-32,1 3 81 0</inkml:trace>
  <inkml:trace contextRef="#ctx0" brushRef="#br0" timeOffset="49121.62">14542 8818 296 0,'-4'-16'112'0,"1"10"-87"0,-1-3 20 0,4 5 4 16,0 1-5-16,0 3 4 16,0 0-12-16,0-3-4 15,0 3-18-15,4 6 2 0,-1 4 2 16,4 12 3-16,4 13 2 16,3 5-6-16,4 5 0 15,-1-1-6-15,1 3 1 0,0-6-7 16,0 0-3-16,-4 3-1 15,0 3 1 1,0 4-1-16,0-1-1 0,-3-6 1 16,-4-3-1-16,0-6-9 15,0-7-4-15,-3-6-15 16,-1-3-5-16,1-3-12 16,-1-7-2-16,1-2-12 15,-1-4-5-15,1-3-29 16,3-7-11-16,4-2-20 15</inkml:trace>
  <inkml:trace contextRef="#ctx0" brushRef="#br0" timeOffset="49558.19">14963 9306 260 0,'4'-6'99'0,"-4"6"-77"0,4-3 24 0,-4 3 6 0,3 0-5 15,1 0 1-15,3 3-2 16,7 7-1-16,0 5-25 16,4 10 8-16,0 10 5 0,-1 3-8 15,8 0-3-15,-14 0-8 16,3-4-1-16,-4 1-8 16,1-1-1-16,-4-2 0 15,-3 0 0-15,-4-4-7 16,0 0-2-16,-4 1-9 15,4-7-2-15,-10-7-15 16,2-2-6-16,1-4-20 16,0-2-9-16,7-7-19 15,-3 0-8-15,6-3-48 16</inkml:trace>
  <inkml:trace contextRef="#ctx0" brushRef="#br0" timeOffset="50277.32">15488 9124 332 0,'0'0'126'0,"0"-4"-98"0,0 8 17 0,0-4 1 15,0 0-5-15,0 0 2 0,0 0-8 16,7 0-2-16,4 0-18 15,3 0 9-15,7 0 5 0,4 0-9 16,3 0-1-16,-3 0-7 16,4-4-2-16,-5 1-6 15,-2 3-1-15,-1 0-3 16,0 0-1-16,0 0 1 16,1 0 2-16,-8 0-17 15,0 0-4-15,0 0-24 16,0 0-10-16,-3 0-16 15,0 0-5-15,-4 0-28 16,7-12-92 0</inkml:trace>
  <inkml:trace contextRef="#ctx0" brushRef="#br0" timeOffset="50744.41">15988 8701 276 0,'3'-3'104'0,"-3"0"-81"0,0 3 20 0,0 0 6 0,0 0-7 16,0 0 2-16,0 0-7 0,0 0 0 15,0 0-21 1,0 0 4-16,0 0 3 0,4 3-1 16,3 4-1-16,7 5-3 15,-3 7 1-15,7 16 1 16,-1 12 2-16,5 7-10 16,-1-1-4-16,-3 1-1 15,-1-1 0-15,-3-2-3 16,1-4-3-16,-5 0 0 15,1 0-1-15,0-6 2 16,-8-3 1-16,4-6-4 16,-3-7 1-16,-1-6 0 15,1-3 0-15,3-4-5 16,-7-2-1-16,0-4-11 16,0-3-1-16,0-3-26 0,0-9-12 15,0-4-23-15,0-3-11 16,3-3-88-1</inkml:trace>
  <inkml:trace contextRef="#ctx0" brushRef="#br0" timeOffset="51179.23">16254 8528 316 0,'3'-6'121'0,"-3"3"-95"0,0 0 11 15,0 3 0-15,4 3-6 16,3 6 4-16,7 10 1 15,11 6-1-15,7 7-18 16,10 6 12-16,1 15 5 0,-1 13-5 16,4 4-2-16,-7-7-7 15,-3-3 0-15,-8-1-5 16,-3-8 1-16,-4-4-5 16,-7 0-1-16,-3 1-6 15,-4-1-3-15,-3 0 0 0,3 0-1 16,-7-3-9-16,-11-3-2 15,1-3-10-15,-5-3-1 16,-2-7-18-16,-1 1-6 16,0-7-27-16,4-7-9 15,10-2-106 1</inkml:trace>
  <inkml:trace contextRef="#ctx0" brushRef="#br0" timeOffset="56438.87">24488 10658 228 0,'3'0'85'0,"-3"0"-66"0,0-3 3 0,0 3-1 0,0 0 0 15,0 0 2-15,0 0-4 16,0 0 1-16,0 0-11 15,0 0 10-15,0-3 4 0,0-1 4 16,0 1 3-16,0 3-3 16,-3-3-2-16,-1 3-7 15,1 0-1-15,-1 0-8 16,1 0-1-16,3 0 0 16,0 3 2-16,-8 0-1 15,5 4 0-15,-1-4-5 16,4 3-1-16,0 0-1 15,0 4 1-15,0-4 0 16,0 4 1-16,0-1-5 0,4 1 1 16,-4-1 0-16,3-3 2 15,5 1 3-15,-5-1 2 16,1-3 1-16,3-3 2 16,0 0 1-16,0-3 1 15,0 3-6-15,4-6-2 16,-4 2 2-16,0-2 1 15,0 0 3-15,-4-4 1 16,1 4-3-16,-4-3 0 16,0-1-3-16,-4 1 0 15,1-1-6-15,-4 1 1 16,3 3 6-16,1-1 4 0,-8 1-5 16,4 3-1-16,0 0-4 15,0 6-3-15,3 0 2 16,-3 3 2-16,4 1 0 15,-1 5-1-15,1-2 1 16,3 5-1-16,-8-2 0 16,8 6 0-16,0-3-3 15,8 3 2-15,-8-4 1 16,7 1 0-16,-4-3-3 16,4-4 2-16,0-3 1 15,8-6 2-15,-1 0-1 16,-4-6-1-16,5 0 1 15,-1-10 1-15,0 3-1 16,0-2 2-16,-3 2-2 16,-4-3-1-16,0 4 3 0,-4-1 2 15,-3 1 0-15,-7-1 2 16,4 0-4-16,-11 1-2 16,3 2-3-16,-3 1 1 15,0 3 1-15,-1 2 2 16,1 1-3-16,0 10 0 15,3-4 1-15,1 9 2 16,-1-2-3-16,4 5 0 16,4 1 1-16,-5 3 0 15,5-3-3-15,3 3 2 16,0-3 1-16,0-1 0 16,0 1-3-16,11-3 2 0,-8-4 1 15,8-6 0-15,-1 0-3 16,5-9 2-16,-1 0 3 15,3-7 1-15,-2 4-1 16,-1-7-2-16,-4 3 1 16,-2-2-1-16,-1 2 0 15,-7-3 2-15,0 4-1 16,-7-1-1-16,3 0 1 16,-10 1-1-16,3-1 0 15,-7 1 2-15,4 2-1 16,0 4-1-16,3 0 1 15,1 9-1-15,-1 0-3 16,1 6 2-16,2-2 1 16,1 8 2-16,0-2-3 0,4 9 0 15,-1-6 1-15,4 6 0 16,0-3 0-16,4 3 0 16,-4-3-3-16,7 0 0 15,0-4 2-15,4-5 2 16,-1-1 0-16,4-9-1 15,-3 0 1-15,7-12-1 16,-8 2 0-16,5-5 2 16,-5-1-3-16,1-3 0 15,-1 3 1-15,-6 0 0 16,0 4 2-16,-8-1 1 16,4 1-1-16,-7-1 1 0,-7 0-4 15,0 4 0-15,-1-1 1 16,5 4 0-16,-4 3 0 15,-1 3 0-15,5 0-3 16,-1 9 2-16,8-2 1 16,-8 5 0-16,4 1 2 15,0 6 1-15,3-3-4 16,1 6-1-16,-1-3 1 16,4 3 2-16,0-3-5 15,7-1 1-15,-3-2-1 16,6-6 2-16,5-1 1 15,-5-12 1-15,4 3 2 16,4-13 1-16,-4 4-1 0,0-10-2 16,1 3 1-16,-5-3-1 15,1 4 0-15,-11-1 0 16,3 0 0-16,-6 3 0 16,3 1 0-16,-18-1 2 15,8 4-1-15,-8-1-1 16,4 1 1-16,-4 6 1 15,4 0-3-15,0 6-2 16,3 0 2-16,0 13 0 16,1-4 1-16,3 13 2 15,3-6-3-15,0 13-2 16,4-7 2-16,0 7 2 16,0-7-2-16,8 0 0 15,-1-3 1-15,3-3 2 16,-3-3-3-16,8-7 0 0,-5 1 1 15,8-14 0-15,-4 1 0 16,4-16 2-16,-4 4-1 16,4-14-1-16,-4 7 1 15,0-6-1-15,-3 6 0 16,-8 0 2-16,1 3-1 16,-8-3-1-16,1 6 1 15,-11-3-1-15,3 3 0 16,-7 4 0-16,4 2 0 15,0 7 2-15,7 0-3 16,-11 6-2-16,7 0 2 16,1 10 0-16,3 0 1 0,0 12 0 15,-1-6 0-15,5 12 2 16,3-6-3-16,3 4 0 16,5-4-1-16,-5-3 0 15,4-3 2-15,7-7 0 16,-3-2 0-16,7-13 0 15,-4 0 0-15,7-16 0 16,-3 3 0-16,0-9 2 16,-4 3-1-16,-4-3-1 15,1 2 1-15,-11 1 1 16,0 3-1-16,-18 1 2 16,8 2-2-16,-12 0-1 15,5 3 1-15,-5 4-1 16,5 3 0-16,-1 9 0 0,0 0-3 15,4 13 0-15,0-4 2 16,3 14 0-16,1-4-2 16,3 9 2-16,3-6-1 15,4 4 0-15,0-4 0 16,4-3-2-16,-1-3 3 16,8-7 0-16,-1-2 1 15,8-10 0-15,-4 0 0 16,8-16 0-16,-5 4 0 15,5-17 2-15,-8 4-3 16,0-3 0-16,-3 2 1 16,-8 1 0-16,1 3 0 15,-11-3 2-15,-1 6-3 0,-9-3 0 16,3 3 1-16,-8 3 2 16,5 4-3-16,-1 9 0 15,4-1-1-15,-1 11 0 16,5-1 2-16,-1 10 2 15,1-4-3-15,6 14 0 16,0-7 1-16,4 12 0 16,0-6 0-16,8 7 0 15,-1-7 0-15,7 0 0 16,4-6 0-16,-1-6 0 16,1-1 0-16,3-12 2 15,-3 0-1-15,3-15-1 0,-3 2 1 16,0-12-1-16,-4 3 0 15,0-4 0-15,-10 4 0 16,-8-3 2-16,4 6-1 16,-21 0 2-16,7 4-4 15,-4 5 0-15,-3 1-1 16,3 12-2-16,4 0 3 16,-4 16 2-16,4-3 0 15,3 9-1-15,1-3-2 16,2 3-1-16,5-6-9 15,3 0-5-15,0-3-16 16,3-7-6-16,5-3-21 16,-1-12-8-16,0 3-62 15,10-6-27-15,5 2 19 16</inkml:trace>
  <inkml:trace contextRef="#ctx0" brushRef="#br0" timeOffset="58517.97">4234 11663 296 0,'-4'3'112'0,"1"3"-87"0,-1-3 18 0,4-3 2 0,0 0-4 16,-3 4 2-16,-1-1-3 15,1 0-1-15,-1 0-21 16,1 0 5-16,3-3 4 0,0 3-4 16,0-3-1-16,0 0-10 15,0 0-5-15,0 0-4 16,0 7-3-16,3-1 5 16,4-3 1-16,0 0 0 0,4-3-1 15,-4 0 1-15,7-3 3 16,8 0-2-16,2 0 1 15,8 0-3 1,-3 0 0-16,-5-1-3 0,5 4-2 16,-4-3 1-16,-4 0-1 15,-3 3 0-15,-4 0 2 16,-7 0-1-16,3 0-1 16,-2 0-13-16,-1 0-6 15,-4 0-23-15,1 0-9 16,-1 0-22-16,-3 0-8 15,0 0-59-15,4 6-22 16,-4 4 34 0</inkml:trace>
  <inkml:trace contextRef="#ctx0" brushRef="#br0" timeOffset="59148.03">4574 11518 260 0,'0'-3'96'0,"-3"3"-75"0,3-3 21 0,-4 3 3 16,4-4-3-16,0 1-1 15,0-3-9-15,4 0-3 16,-1-4-16-16,8 1 1 0,3-1 2 16,-3 1 3-16,-1-1 3 15,5 1-6-15,2 0-1 16,-3 2-3-16,4 7 0 16,3 7 5-16,4 2 1 15,-11 7 2-15,8 3 0 16,-5 6-3-16,-2 0 2 15,-5 7-8-15,-6 5-4 16,-4 11-4-16,-4 5-3 16,1 1 1-16,-4-4-1 15,0-6 0-15,-1-6 2 16,1-6-3-16,4-7 0 0,-1-6 1 16,4-4 0-16,-3-2-3 15,3-3 2-15,0 2-1 16,3-6-2-16,4-6 3 15,4-3 2-15,7-3 0 16,3-7-1-16,11 1 1 16,0-4-1-16,-4-3-3 15,8 0 2-15,-5 3 1 16,-2 4 0-16,-4 2-3 16,-8 1 2-16,1 3-17 15,-4 2-5-15,-3 1-18 16,-4 0-4-16,-3 0-22 15,-4 0-10-15,3 0-36 16,4 3-84 0</inkml:trace>
  <inkml:trace contextRef="#ctx0" brushRef="#br0" timeOffset="59643.62">5127 11209 284 0,'-7'-9'107'0,"4"6"-83"0,-1-7 17 16,1 10 4-16,3-3-9 15,0 0 2-15,-4 3-9 16,4 0-3-16,0 0-14 16,-4 3-1-16,1 6 0 0,-1 14 2 0,4 17 5 15,4 8-1 1,-1 2-1-16,5 4 0 15,2 2 0-15,4 7-6 16,1 10-2-16,2-1 0 16,1-2 0-16,7-7-4 0,3-10-3 15,0-9-3-15,4-6 1 16,-3-10 1-16,3 1 0 16,-8-10-3-16,1-4 0 15,-3-5-18-15,-1-4-9 16,0-6-20-16,-14-3-6 15,0-6-38-15,-7-4-16 16,0-6-36 0</inkml:trace>
  <inkml:trace contextRef="#ctx0" brushRef="#br0" timeOffset="60197.22">5432 11329 296 0,'-11'-13'112'0,"8"13"-87"0,-8 0 13 0,8 0-1 16,-4 3-7-16,0 4 0 15,-1 2-6-15,1 7-3 16,0 3-11-16,4 6 7 0,3 0 3 16,0 4-4-16,0-1-1 15,0 3-7-15,0 1 0 16,3 3-5-16,4 2 0 16,4 4 1-16,3 0 2 15,4-3-5-15,3-3-1 16,0-10-2-16,4-3 0 15,4-9 4-15,-5-7 3 16,1-6-2-16,4-6-2 16,-8-7 0-16,-3-6 1 15,6-3 1-15,-9-3 3 16,-1 0 1-16,-4-7 1 16,-3 1 2-16,1-7 1 0,-8-3-5 15,-8 0-4-15,1 3 1 16,-3 4 2-16,-4 2-2 15,-8 7-2-15,-3 6-16 16,4 3-5-16,-18 7-3 16,11 2-2-16,3 4-7 15,4 3-5-15,7 0-22 16,-4 0-8-16,11 7-94 16</inkml:trace>
  <inkml:trace contextRef="#ctx0" brushRef="#br0" timeOffset="60573.62">5673 11083 400 0,'0'0'148'0,"0"-3"-115"0,4 3 8 0,-1 3-4 16,4 0-7-16,4 7 2 16,10 6-2-16,0 6 1 15,11 12-17-15,11 20-4 0,-1 9-2 16,-6-6 0-16,-1-1 2 16,-3 1-3-16,-7 3 1 0,-4 3-5 15,-7 6 0 1,-3-3-1-16,-7-3 1 0,-8-6-7 15,-3-7-1-15,-4-9-9 16,1-6-2-16,-1-7-13 16,4 1-4-16,0-10-18 15,7-13-52 1,3-6 12-16,5-6-75 16</inkml:trace>
  <inkml:trace contextRef="#ctx0" brushRef="#br0" timeOffset="61072.52">6283 11581 332 0,'-4'0'126'0,"1"0"-98"0,3 0 17 15,0 0 1-15,0 0-7 16,0 0-1-16,0 0-6 16,3 3-2-16,8-3-17 15,-4 0 8-15,7 0 2 0,7 0-7 16,8 0-4-16,-4 0-7 15,6-3-2-15,5 0-3 16,-1 0-3-16,-10 0-18 16,4-1-7-16,-5 1-23 15,-2 0-10-15,2-3-27 16,-2 3-12-16,-1-7-52 16</inkml:trace>
  <inkml:trace contextRef="#ctx0" brushRef="#br0" timeOffset="61807.44">6651 11159 356 0,'0'-3'132'0,"0"3"-103"0,0-3 7 15,0 3-1-15,0 0-8 16,4-4 2-16,0 1-1 16,3-3 0-16,0 3-15 15,7 0 3-15,4-1 2 0,10 1-4 16,-3 3 0-16,10 0 0 15,-6 3 2-15,6 4-3 16,-10 2 2-16,-4 4-2 16,0-1 0-16,-10 7-3 15,0 10 1-15,-8 8-6 16,-3 1-1-16,-3 0-2 0,-4-3 1 16,-4-4-4-16,0-2 0 15,1-7 1-15,3-3 0 16,-1-4 0-16,1-2 0 15,4-4 0-15,3 1 0 16,3-1-3-16,4-2 0 16,4-1-1-16,3 0 3 15,8-3-2-15,2 4 1 16,1-1 0-16,0 3 0 16,0 1 2-16,0-1 0 15,3 4 0-15,0-1 2 16,1 4 3-16,-1 0 4 15,-3 0 2-15,-4-1 1 16,-3-2 0-16,-4 0 2 0,-7 2-1 16,-7 4 0-16,-3 7-5 15,-8-1-3-15,0 3-2 16,-10 0-3-16,3 1 1 16,1-4-1-16,-1 0-5 15,-7-3-1-15,-3-3-8 16,-11-6-2-16,7-1-4 15,0 1-3-15,11-7-12 16,-1-3-2-16,19-9-78 16,6-10 10-1,12 1 2-15,2-11-62 16</inkml:trace>
  <inkml:trace contextRef="#ctx0" brushRef="#br0" timeOffset="62258.54">7676 11310 276 0,'-18'6'104'0,"11"4"-81"0,3-1 27 15,1-2 8-15,-1-4-11 16,4 0 0-16,0-3-12 15,0 0-2-15,0 3-18 16,0 0 2-16,4 0 3 0,-1 0 2 16,5-3 2-16,2 0-5 15,4-3-1-15,4 0-8 0,3-3-4 16,4 0-3-16,3-4-3 16,-3 1-4-16,-3-1-2 15,2 1-28 1,-2-1-13-16,-5 4-37 0,-2 3-15 15</inkml:trace>
  <inkml:trace contextRef="#ctx0" brushRef="#br0" timeOffset="62502.16">7729 11691 320 0,'-11'3'121'0,"11"-3"-95"0,4 0 33 0,-1 0 10 0,8-3-13 16,-4-3-2-16,7 0-27 15,4-1-9-15,3-2-11 16,4-1-3-16,3 1 0 0,-3 0-16 16,4 2-6-16,-8 1-27 15,4 0-11-15,0-1-23 16,-4 1-9-16,4 0-62 15</inkml:trace>
  <inkml:trace contextRef="#ctx0" brushRef="#br0" timeOffset="63473.13">8569 11275 200 0,'0'-9'74'0,"-4"3"-58"0,4-4 14 0,-3 7 3 16,-1-6-4-16,4 2 1 15,0 1-2-15,-3 0 0 16,-1-1-15-16,4 1 5 0,-3 3 5 16,3 0 1-16,-4-4 1 15,1 4 1-15,-1 0 1 16,4 0-1-16,-7 0 1 16,3 3-4-16,1 0 0 15,-4 3-8-15,0 3-2 16,0 7-5-16,0 3 0 15,0 15-3-15,3 4 0 16,-7 6-3-16,8 0 1 16,-1 0 0-16,4 0 3 0,4 0-1 15,-1 3 0-15,8 3-1 16,-7 7 0-16,3-1-2 16,3-3-2-16,1-5 1 15,-1-8-1-15,5-5 0 16,2-7 0-16,5-6 4 15,6-6 2-15,7-10 2 16,-3-13 0-16,7-12 2 16,4-9 1-16,-8-7-3 15,1 0 0-15,-8-3-1 0,-3 0 3 16,-7-3-3-16,-8-6-2 16,-3-10-2-16,-7-3-3 15,-7 6 1 1,-7 7 1-16,-7 6-1 0,-7 6-1 15,-8 6-8-15,1 4-3 16,-11 9-3-16,10 3-1 16,11 7-1-16,0 3 0 15,1 2-9-15,9 4-2 16,5-3-23-16,6 3-8 16,4 0-18-16,0 0-5 15,4 0-82 1</inkml:trace>
  <inkml:trace contextRef="#ctx0" brushRef="#br0" timeOffset="63941.12">9094 11537 348 0,'0'3'132'0,"0"-3"-103"0,3 3 18 0,-3-3 4 15,0 0-9-15,4 3 0 16,3-3-6-16,3 3-2 16,-2-3-19-16,6 0-2 0,3 0 0 15,8-3-5-15,4 0 0 16,2-3-6-16,5 0-2 15,-1-1 0-15,-3 1 2 16,-3 0-21-16,-5-1-7 16,1 1-22-16,-7 0-10 0,3-1-20 15,-7 1-6-15,8-3-78 16</inkml:trace>
  <inkml:trace contextRef="#ctx0" brushRef="#br0" timeOffset="64725.29">9569 11153 340 0,'-7'-4'126'0,"3"4"-98"0,4 0 19 0,0 0 0 16,0 0-16-16,0 0-4 15,0 0-2-15,0-3 1 16,4 0-14-16,3-3 2 0,3-1 2 15,4 1-2-15,4 0 2 16,7 0-5-16,3-1-1 16,8 4-2-16,-4 3 2 15,0 0 1-15,-4 6 1 0,-3 1 2 16,-4 2 4 0,-7 7-6-16,-3 3 1 0,-4 6-6 15,-4 7 1-15,-3 5-5 16,-3-2-2-16,-1 0-3 15,1-4 1-15,-1-3 1 16,4-5 0-16,0-5-3 16,0-2 2-16,0 0-1 15,0-3-2-15,7-4-4 16,0 0 0-16,8 1 2 16,-1-4 3-16,0 0 2 15,7 4 1-15,-7-1 0 16,11 1 0-16,4-1 0 0,10 1 0 15,-8-1 0-15,8 1 0 16,-3 2 2-16,-4-2 3 16,-4-1 2-16,-7 1 3 15,-3-4 1-15,-4 0 3 16,-3 1 2-16,-4-1-1 16,-14 3-5-16,-4 4-4 15,-6 3-3-15,-8 6-3 16,-7 3-2-16,-4 0 1 15,5 0-8-15,-5-3-2 16,1-3-5-16,-1 0-3 16,4-3-5-16,8-4 0 0,2-2-16 15,8-1-4 1,7-5-32-16,3-4-14 0,4-7-3 16,4 1 2-16,7-7-49 15</inkml:trace>
  <inkml:trace contextRef="#ctx0" brushRef="#br0" timeOffset="65230.79">10600 11279 304 0,'-11'0'115'0,"8"3"-89"0,3-3 27 0,0 0 7 0,0 0-17 16,0 0-2-16,0 0-11 15,0 0-4-15,3 0-14 16,1 0 6-16,3 0 2 0,4 0-6 15,3-3-1-15,4-1-5 16,6 1-3-16,5 0-2 16,-1 0-3-16,4 0 1 15,-4 0 1-15,-3 3-12 16,0 0-3-16,-7 0-23 16,-1 0-9-16,-2 0-29 15,-1 3-13-15,4 6-82 16</inkml:trace>
  <inkml:trace contextRef="#ctx0" brushRef="#br0" timeOffset="65539.94">10791 11653 348 0,'4'4'129'0,"0"-1"-100"0,6-3 18 0,-6 3 0 16,3-3-3-16,3 0 3 16,5-3-9-16,2 3-3 0,-2-3-19 15,-1-1-6-15,3 1-2 0,1-3-4 16,0 3-3 0,7-3-5-16,-8-1-2 0,8 4-22 15,0-3-6-15,3 3-12 16,8-4-1-16,-8 1-10 15,4-3-2-15,0 2-36 16,3 1-17-16,1-3-4 16</inkml:trace>
  <inkml:trace contextRef="#ctx0" brushRef="#br0" timeOffset="65996.23">11780 11524 356 0,'-3'0'134'0,"-1"0"-104"0,4 0 20 0,0 0 4 0,0 0-12 16,0 0 0-16,0 3-15 15,4-3-5-15,7 0-12 16,-4 0 7-16,7 0 3 0,0 0-4 15,4 0 1-15,-1 0-8 16,1 0-1-16,0 0-4 16,3 0-1-16,4 0-1 15,7 0-2-15,-4-3-2 16,-3 3 1-16,3 0-19 16,1-3-9-16,-4 0-25 15,-1-3-9-15,-2-1-15 16,-1-2-6-16,-3-1-84 15</inkml:trace>
  <inkml:trace contextRef="#ctx0" brushRef="#br0" timeOffset="66776.61">12163 11168 288 0,'-10'-3'110'0,"6"3"-86"0,1 0 22 0,3 0 4 0,-4 0-5 15,4-3 0-15,0 0-5 16,0-3-2-16,4-1-21 15,-1-2 7-15,8-1 4 0,3 1-11 16,4-1-4-16,3 1-6 16,4-1 0-16,-1 4 2 15,5 3 5-15,-4 3 1 16,-4 6 3-16,0 1-4 16,0 2 2-16,-3 1-3 15,0 2 0-15,-4 1-1 16,-3 3 0-16,-1 9-6 15,-3 9-2-15,-3 7-2 16,-4 0-2-16,0-3 1 0,-4-3 1 16,1-4-1-16,-1-6 2 15,1-6-4-15,3-3-2 16,-4-3 2-16,4-4 0 16,0 1-2-16,0-4 2 15,0 0-1-15,4 0-2 16,3-2-2-16,0-1 1 15,7 3 3-15,7 0 1 16,11 1 1-16,4-1 0 16,6 0 2-16,1 4 1 15,-4-1-1-15,-4 1 1 16,-3 2-2-16,-3-2-1 16,-5 2 5-16,-2-2 4 15,-5-1-3-15,-2 1-1 0,-5-1 2 16,-3 4 0-1,-3 2-1-15,-4 4 1 0,-4 7-4 16,-3 2 0-16,-7 7-1 16,-7 2-2-16,-11 1 1 15,-7-3-1-15,-7-7-3 16,0-3 0-16,3-3-7 16,4-3-2-16,7 0-2 15,4-6 1-15,10-4-20 16,4-2-5-16,7-4-38 15,3-6-14-15,8-4-17 0,7-2-4 16,3-13-51 0</inkml:trace>
  <inkml:trace contextRef="#ctx0" brushRef="#br0" timeOffset="67661.36">13847 10960 240 0,'0'-19'90'0,"0"13"-70"0,0-6 4 0,0 5-3 0,0 1-2 16,0 0 1-16,0-1 2 15,0 1 3-15,0 3-13 16,0 0 11-16,0 0 6 0,-4-1 2 15,4 1 2-15,-3 0-1 16,3 3 0-16,0 0-9 16,-4 13-3-16,1 6-4 15,-1 6 3-15,1 3-2 16,3 7-1-16,0 3 0 16,0 9 0-16,3 16-4 15,1 13 0-15,3 5-1 16,3-2 1-16,5 3-4 15,2 3-3-15,8 0-2 16,4-12 0-16,2-13-4 16,1-10 0-16,4-12 3 15,-4-10 3-15,0-9-2 0,-1-10 0 16,-2-2 1-16,-4-7 0 16,-4-3-2-16,-3-4-2 15,-4-2-10-15,0-7-4 16,-3-3-20-16,-1-6-7 15,-3-3-26-15,0-1-7 16,1-2-10-16,-1-1-2 16,-4 1-72-1</inkml:trace>
  <inkml:trace contextRef="#ctx0" brushRef="#br0" timeOffset="68382.06">14297 11017 244 0,'0'-6'90'0,"-3"-1"-70"0,-1 4 13 0,0 0 1 15,1 0-3-15,-1 0 4 16,1 0-4-16,-1 0 1 16,4 3-18-16,0 0 5 0,-10 3 4 15,3 0-3-15,3 6 0 16,-3 1-5-16,3 2-1 15,1 4 3-15,-1 6 1 16,1 3-3-16,3 7 1 16,0 9-7-16,3 9-1 15,1 13 5-15,3-6 1 16,4-4-5-16,-1-2-3 16,1-4-1-16,-1-9 1 15,1-3-3-15,0-7-2 16,6-6 2-16,-6-6 0 15,7-4 5-15,7-5 5 16,3-4-3-16,7-6 0 0,1-4-2 16,3-5 0-16,0-7 0 15,-4-6 0-15,-6-13 0 16,-1-13 2-16,-7-8-7 16,4 2-2-16,-14 0 1 15,-4 7 3-15,-4 3-4 16,-6 6-1-16,-8 3 2 15,-10 3 1-15,-11 0-10 16,-7 4-3-16,-4-1-4 16,1 7-1-16,6 6 1 15,5 7 3-15,6 5-4 0,3 4-3 16,5 3-23-16,6 7-9 16,8-1-14-16,-4 3-3 15,7 1 4-15,7-1 1 16,-4 1-23-16,11 2-10 15,8 1-11 1</inkml:trace>
  <inkml:trace contextRef="#ctx0" brushRef="#br0" timeOffset="68757.37">14868 11348 352 0,'0'-3'132'0,"0"3"-103"0,0 0 14 16,0 0-1-16,0 3-9 15,3 6 1-15,4 7-4 16,4 6 1-16,7 6-17 15,-8 1 5-15,5 2 2 0,-1 4-3 16,0 3 0-16,-7 6-10 16,0 6-3-16,4 4-3 15,-11-1 1-15,3-5-9 16,1-11-1-16,-4-5-9 16,0-4-5-16,0-6-9 0,0-6-4 15,0-3-19-15,0-4-8 16,0-9-17-16,0-3-6 15,7-6-60 1</inkml:trace>
  <inkml:trace contextRef="#ctx0" brushRef="#br0" timeOffset="69251.87">15201 11279 292 0,'-4'3'110'0,"4"-3"-86"0,0 0 13 0,0 0 2 15,4 0 1-15,-1 0 3 16,5-3-6-16,2-1 0 15,1 1-21-15,-1 0 2 0,5 0 2 16,2 0-5-16,5 0 0 16,10-1-7-16,-1 4-3 15,12 0-2-15,0 0-3 16,-1 0-8-16,1 0-5 16,-4 0-18-16,-8 0-5 15,-2 0-19-15,-4 0-7 16,-8 0-203-1,8 7 103 1</inkml:trace>
  <inkml:trace contextRef="#ctx0" brushRef="#br0" timeOffset="69972.48">15655 11008 376 0,'-7'-4'143'0,"7"1"-112"0,0 0 10 0,0 3-5 16,0-3-6-16,0-3 2 16,3-4-2-16,4-6 1 15,7-2-17-15,-3-4 5 0,3-1 2 16,0 1-5-16,4 4-1 15,0-1-3-15,3 6 0 16,4 4-4-16,0 2 0 16,0 4-1-16,-8 3 3 15,1 3-1-15,-4 7 2 16,-3 5-2-16,-4 11 0 16,-7 2-5-16,0 4-1 15,-14-4-1-15,3 0-2 16,0 1 1-16,1-4-1 15,3-3-3-15,0-3 2 16,3-4-1-16,4-2 0 16,4-3 0-16,3-1 0 15,7-3 0-15,7-3 0 0,4 1 2 16,10-4 2-16,1 0 1 16,3 3 1-16,3-3-2 15,-10 3 1-15,0 3 0 16,-74 1 1-16,141-1 0 15,-74 3 0-15,-1 1 0 16,-6 2 0-16,0 1 0 16,-4 0 2-16,-3-1-1 15,-4 7 2-15,-4 0-2 16,-6 6 2-16,-4 3-4 16,-4 4 0-16,-3-1-1 15,-4 4 1-15,-7 0-2 0,-6-4-1 16,-12 1-2-16,-7-7-1 15,4-3-5-15,7-3 0 16,7-6-3-16,8-1 2 16,6-6-17-16,7-6-6 15,1-3-16-15,6-6-5 16,8-4-23-16,6-2-9 16,-6-8-34-16,10-8-12 15,-3-4-12 1</inkml:trace>
  <inkml:trace contextRef="#ctx0" brushRef="#br0" timeOffset="70348.44">16254 10563 372 0,'-11'-6'140'0,"11"6"-109"0,4 0 22 16,-4 0 2-16,7 6-8 16,0 4 1-16,10 9-4 15,12 9-3-15,24 19-22 16,0 23 2-16,7 2 2 0,-6 1-3 16,-8-1 0-16,-7 7-5 15,0 9-1-15,-15 0-4 16,5-3-1-16,-15-6-5 0,-3 0-1 15,-8 6-1-15,-3-3 1 16,-3-7-4-16,-4-8 0 16,-4-11-8-16,4-9-2 15,-7-9-18-15,3-6-7 16,0-7-36-16,4-6-14 16,4-6-109-1,-4-17-82-15,-8-8 113 16</inkml:trace>
  <inkml:trace contextRef="#ctx0" brushRef="#br0" timeOffset="74941.5">25399 12000 232 0,'0'0'88'0,"0"0"-69"0,0-3 6 16,0 3-2-16,0 0-4 16,0 0 1-16,-7-6 2 15,3 2 1-15,1 1-12 16,-1 3 4-16,0-3 5 0,4 0 0 16,-3 0 3-16,-1 0 0 15,1-1 1-15,3 1-5 16,-4 3-1-16,4 0-2 15,0 0 3-15,0 0-13 16,-3 7-4-16,-1-1-1 0,1 0 1 16,-1 1-1-16,4 5 2 15,0-6-2-15,0 4 2 16,0-4-2-16,0 0 2 16,0 1-2-16,0-1-1 15,0 0 1-15,0-2-1 16,0-1 0-16,4 0 2 15,-1 0 1-15,1-3 3 16,-1 0 1-16,1-3 1 16,-1 0 0-16,1-4 0 15,-1 1 2-15,-3 0 4 16,0-1-4-16,0-2 2 16,0 3-5-16,0-4 1 0,0 4-5 15,-3-7-2-15,-1 7 0 16,1 0 1-16,-1-1-1 15,1 4-1-15,-1 0 1 16,1 6-1-16,-1 0-3 16,1 7 2-16,-5-1 1 15,5 7 0-15,-1-6-3 16,1 5 2-16,-1-2 1 16,4 3 0-16,0-4-3 15,0 1 2-15,0-4 1 16,4 1 0-16,-1-4 0 15,1-3 0-15,-1 0 0 16,5 1 0-16,-5-4 0 16,4 0 0-16,0 0 0 0,0-7 2 15,-3 1 1-15,3-4 1 16,-3 1 0-16,-1-4 2 16,1 4-1-16,-4-7 2 15,0 4-2-15,-4-4 0 16,4 3-3-16,-3-6-2 15,-1 7 1-15,-3 2 1 16,0 1-1-16,-4 3-1 16,4 2-2-16,-4 8 1 15,4-4 1-15,-3 9 0 16,3-3-3-16,0 10 2 16,-1 0 1-16,5 3 2 15,-1-4-3-15,4 4 0 0,0-3 1 16,4 0 0-16,-1-4-3 15,1 1 0-15,0 0 2 16,3-1 0-16,0-2-2 16,0-4 2-16,0-3 3 15,4-3 1-15,-8 0-1 16,4-6-2-16,0 3 1 16,0-7-1-16,-3 1 2 15,-1-4 1-15,1 4-1 16,-4-10-2-16,0 3 1 15,-4-3-1-15,4 3 2 16,-7-6 1-16,4 0-4 16,-8 3 1-16,4 4 0 0,-4 2 0 15,4 1 0-15,-3 8 0 16,3 1-3-16,0 10 2 16,-1-1 1-16,1 6 0 15,7 1-3-15,-7 3 2 16,4 0 1-16,3 6 0 15,0-7 0-15,3 4 0 16,4-3-3-16,-7 0 2 16,4-4 1-16,3 1 0 15,0-4-3-15,4 1 2 16,-8-4 1-16,4-3 2 16,-3 0-1-16,7-6-1 15,-11 3-2-15,7-6 1 16,-4 0 3-16,1-7 1 0,-1 4-1 15,1-7-2-15,-4 3 1 16,0-6-1-16,0 4 0 16,-4-4 0-16,1 3 0 15,-4-6 0-15,0 6 0 16,-4 0 2-16,4 4-1 16,0 9-1-16,-4 0-2 15,4 9-1-15,0 0 2 16,3 7 0-16,4-1-2 15,0 4 2-15,0 0 1 16,0 3 2-16,0-4-1 16,4 1-1-16,-1 0-2 15,5-3 1-15,-1-1-1 0,0-2 0 16,0-1 2-16,0-3 0 16,4 1 0-16,-8-7 0 15,4 0 0-15,0-7 0 16,0 1 0-16,0-7 2 15,-3 1-1-15,0-7-1 16,-1 3 1-16,-3-9-1 16,0 3 0-16,-3-10 2 15,-1 7-1-15,-3-3-1 16,3 6 3-16,-6 0 0 16,3 3-4-16,0 6-1 15,-8 4 1-15,5 12 0 0,-1 0 1 16,0 16 0-16,4-3-3 15,-3 9 2-15,3-3-1 16,7 3 0-16,0-3 0 16,3 0 0-16,-3 0 0 15,7-3 0-15,0-3 0 16,0 0 0-16,1-4 2 16,6-2 0-16,-11-1-3 15,8-6 2-15,0 1 1 16,-4-8 0-16,0 1 0 15,0-6 2-15,0 3-1 16,-4-10 2-16,1 3-2 0,0-9-1 16,-4 3 1-16,0-9-1 15,0 6 0-15,-8-3 2 16,1 3-1-16,-3 0-1 16,-1 3-2-16,-3 6 1 15,3 4 1-15,-3 9 2 16,3 0-3-16,-3 15 0 15,4-2 1-15,3 9 0 16,-4-3 0-16,7 6 0 16,1-6-3-16,6 3 2 15,1 0 1-15,7 0 0 16,-8-3-3-16,8-3 2 16,-1-4-1-16,1-2 0 15,0-1 2-15,-1-2 0 16,-3-4 0-16,8-3 2 0,-12 0-1 15,4-7-1-15,0 1 3 16,0-6 0-16,-3 2-1 16,-4-9-2-16,0 3 3 15,-4-9 0-15,4 3-1 16,-7-3-2-16,0 3 1 16,-3 3-1-16,-5 3 0 15,5 10 0-15,-4 0 0 16,-1 15 0-16,1 1-3 15,4 12 0-15,-5-3 2 16,5 6 2-16,-4 0 0 16,6 0-1-16,5-3-2 15,3 0 1-15,0-3 1 0,7 3 0 16,0-3-3-16,11-3 2 16,-8-4 1-16,5-5 0 15,-5-1 0-15,4-6 0 16,-3 0 0-16,3-6 2 15,-3-1-1-15,0-5-1 16,-4 2 1-16,0-5 1 16,0-1 1-16,-4-3 3 15,-3 3-3-15,-3-3 0 16,3 4-1-16,-7-1 1 16,0 3-2-16,0-2-1 15,-4 5 1-15,0 10-1 16,1 0-3-16,-5 6 2 0,8 4 1 15,-7 2 0-15,4-2-3 16,10 6 2-16,-8-4 1 16,16 4 2-16,-8-3-3 15,7-4-2-15,0 0-1 16,7-2 3-16,-3-1 0 16,3-6 1-16,-7 0 2 15,3-3 1-15,1 0-1 16,-4-7 1-16,0 4 0 15,-3-10 1-15,-1 4 0 16,-3-7 0-16,0 3-2 16,-3-6-2-16,-1 0 1 15,-3 3-1-15,0 3 0 16,-4 4 0-16,1-1-3 0,-4 10 2 16,3 0-1-16,0 9-2 15,-3 0 0-15,4 7 3 16,-1 0-9-16,7-1-3 15,1 1-9-15,3-4-3 16,0 4-7-16,7-4 0 16,4 1-18-16,-4-4-6 15,3-3-21-15,4 0-6 16,-3 0-62 0</inkml:trace>
  <inkml:trace contextRef="#ctx0" brushRef="#br0" timeOffset="87883.24">4230 14038 288 0,'0'3'107'0,"-3"-3"-83"0,3 0 15 0,0 0 3 16,0 0-8-16,0 0 3 15,0 0-10-15,0 0-4 16,0 0-13-16,0 0 2 0,0 0 4 0,0 0 3 16,0 4 3-16,3-1-3 15,1-3-2-15,-4 0-5 16,7 0-2-16,0 0 0 16,4 0 1-16,-1 0-3 15,5 0 0-15,2 0-3 16,5 0 0-16,6 0-3 15,-7-3 1-15,8 3-4 16,-1-4 0-16,0 4 1 16,-3-3 2-16,-4 3-1 15,1 0-1-15,-1-3 1 16,-7 3 1-16,0 0-3 16,0 0 0-16,-3 0-15 15,-11 0-4-15,7 0-25 0,-3 0-12 16,-4 0-31-16,0 3-12 15,3 7-59 1</inkml:trace>
  <inkml:trace contextRef="#ctx0" brushRef="#br0" timeOffset="88677.65">4588 13663 288 0,'-14'-12'107'0,"11"5"-83"0,-1 1 15 0,4 6 1 15,0-3-9-15,0 3 2 16,0 0-6-16,0-3-2 15,0 0-13-15,4 0 1 0,-1-1 1 16,8 1-1-16,-4-3 2 16,4-3-6-16,-1-1-1 15,4 1 0-15,1 2 0 16,2 1-2-16,1 3 1 16,0 0 5-16,7 6 4 15,-8 6 3-15,5 7 1 16,2 9-5-16,-9 10 1 15,2 9-5-15,-2 6-1 16,-5-2-4-16,-6-1 1 16,-4 0-4-16,0 0-2 15,-4 4-3-15,1 2 1 0,-4 1 1 16,7-7 0-16,0-6 0 16,0-6 0-16,0-4-3 15,7-2 0-15,-4-10-3 16,1-4 1-16,3-2 3 15,0-4 1-15,0 1-2 16,4-7 2-16,3-3 1 16,3-3 2-16,8-3-1 15,-3-4-1-15,2-2 3 16,-2-1 0-16,-1-3-4 16,0 0 1-16,-3 4 0 15,0-4 2-15,-1 3-6 0,-6 4 1 16,-4 3-17-16,7-1-4 15,-10 1-15-15,3 0-3 16,0 3-12-16,-3 0-4 16,-1-1-13-16,1 1-5 15</inkml:trace>
  <inkml:trace contextRef="#ctx0" brushRef="#br0" timeOffset="89294.69">5078 13459 208 0,'0'-10'79'0,"-4"7"-61"0,4 0 12 0,0 3 4 16,0 0 0-16,0 0 1 15,0 0 1-15,0 0 0 16,0 0-19-16,0 0 5 0,0 0 2 16,0 6-4-16,0 4 1 15,0 2-1-15,4 4 0 16,-1 9 0-16,8 7 0 16,-1 15-5-16,1 10-1 15,3 6 0-15,0-3 2 16,4-1-5-16,3-2 1 15,-3-3-7-15,7 2-1 16,-4 1-2-16,4-3 1 16,0-7-4-16,3-6 0 15,4-7 1-15,-11-5 2 16,4-7-1-16,-4-6 2 16,-3-4-2-16,0-5-1 15,0-1 3-15,-8-3 0 16,-3-3-6-16,0 0-2 0,-3-3-23 15,0 0-6-15,-4-4-23 16,-4 1-9-16,0-3-15 16,-3-4-5-16,7 0-57 15</inkml:trace>
  <inkml:trace contextRef="#ctx0" brushRef="#br0" timeOffset="89744.02">5269 13585 268 0,'-4'-4'101'0,"4"4"-78"0,0 0 11 0,0 0 1 0,0 0-1 15,0 7 4-15,4-1-4 16,0 4 0-16,3 2-19 16,3 7 0-16,4 9 1 0,4 7 1 15,7 6-1-15,-4 0-4 16,8-3 0-16,-1-4-5 15,-3-2-2-15,3-4-2 16,-10-3-3-16,3-2 1 16,-3-5 1-16,0 1-6 15,-4-3 1-15,0 0-15 16,0-4-5-16,-3 1-13 16,-4-4-2-16,-4 1-15 15,1-4-5-15,-1-3-30 16,5-3-14-16,-8-3-7 15</inkml:trace>
  <inkml:trace contextRef="#ctx0" brushRef="#br0" timeOffset="90119.74">5368 13468 280 0,'14'-3'107'0,"1"6"-83"0,13 0 19 0,-14 4 3 0,18-1-4 16,-11 3 1-16,11 13-10 16,0 0-3-16,-4 10-17 15,4 6 3-15,0 9 4 0,0 3 0 16,0 1 3-16,-4-4-7 15,1-3 1-15,-4-3-8 16,-4 0-1-16,-7 3-2 16,-3 3-1-16,-1 1-10 15,-6-4-4-15,-4-3-9 16,0-7-1-16,0-5-14 16,0-7-5-16,0-3-14 15,0-10-8-15,0-9-7 0,0 0-1 16,3-3-69-1</inkml:trace>
  <inkml:trace contextRef="#ctx0" brushRef="#br0" timeOffset="90825.53">6148 13837 320 0,'-3'3'121'0,"3"-3"-95"0,0 0 14 0,0 0-3 0,0 0-7 16,0 0 2-16,3 3-1 16,1 0 3-16,3 0-18 15,0 0 2-15,11 1 2 0,-1-1-9 16,12 0-1-16,-5 0-13 15,12-3-5-15,-4 0 10 16,7-3 8-16,-4 0-12 16,-3-4-4-16,0 1-23 15,-4 0-8-15,-3 3-25 16,-4 0-11-16,1 3-93 16</inkml:trace>
  <inkml:trace contextRef="#ctx0" brushRef="#br0" timeOffset="91621.43">6623 13496 304 0,'0'0'115'0,"-3"-3"-89"0,3 3 12 0,0 0-1 0,0-3-7 15,0 0 0-15,3-3-6 16,1-4-1-16,3 1-12 16,3-1 4-16,8 1 5 0,7 3-5 15,3 2 2-15,4 4 1 16,4 0 3-16,-1 4-2 16,0 2 0-16,-10 0 1 15,0 0 2-15,-4 4-3 16,-3 3-2-16,-7-1-9 15,-4 7-3-15,0-3-3 16,-4 0-2-16,-3-1 1 16,0 1 1-16,0 0-1 15,0 0-1-15,0-4-2 16,0 1 1-16,0-1-4 0,8 1 1 16,-5 0 0-16,4-1 2 15,-3 1-4-15,6-1 0 16,5 1 3-16,-1-4 1 15,3 4-1-15,1 0 2 16,0 2 1-16,7 1 0 16,-4 3 0-16,11 3 2 15,-4-3-1-15,1 0-1 16,-5 0 5-16,1-3 4 16,-11-4 1-16,1 1 4 0,-8-1-1 15,-4 1 2-15,-6 0-4 16,-8 2-1-16,-3 1-9 15,-4 0-2-15,-3 0 2 16,-4-1 1-16,0 1-7 16,0 0-4-16,-3 0-9 15,3-4-1-15,-3 1-6 16,3-4 1-16,4-2-11 16,3-1-3-16,7-12-62 15,4-7 11-15,4-3 1 16,6-6-68-1</inkml:trace>
  <inkml:trace contextRef="#ctx0" brushRef="#br0" timeOffset="92305.62">7651 13588 288 0,'0'0'107'0,"-4"3"-83"0,8-3 19 0,-4 3 3 15,4-3-7-15,6 0 2 16,-6 0-3-16,6 0-2 16,5 0-19-16,2 0-1 0,8 0-2 15,-7 0-5-15,7 0-1 16,3 0-4-16,0 0-3 15,1 0-3-15,-8 0-1 0,4 0-25 16,0 0-11-16,-4 0-20 16,-7 3-8-16,4 4-96 15</inkml:trace>
  <inkml:trace contextRef="#ctx0" brushRef="#br0" timeOffset="92541.88">7828 13941 304 0,'7'12'115'0,"-3"-9"-89"0,6-3 12 0,1 4 1 16,-4-4-12-16,4 0-1 15,3-4-15-15,4 1-4 16,-1-3-5-16,5 0-6 0,-1-4-2 15,0 1-24-15,-3-1-10 16,0 1-26-16,3-1-8 16,4-2-49-1</inkml:trace>
  <inkml:trace contextRef="#ctx0" brushRef="#br0" timeOffset="93078.01">8544 13695 264 0,'-3'3'101'0,"-1"0"-78"0,4 0 26 0,0-3 7 15,0 0-8-15,0 0 1 16,0 0-16-16,0 0-6 16,0 0-15-16,0 0-3 0,0 3 1 15,4-3 0-15,3 0 2 16,3 0 2-16,5 0 2 16,2 0-7-16,8 0-1 15,3 0-2-15,1 0-1 16,6-3-3-16,4 0 1 15,-3 0-4-15,-4 0 0 16,0 0-10-16,-4-4-3 16,-3 1-15-16,-4 0-4 0,0 0-23 15,-3-1-9-15,-4 1-25 16,4 3-8-16,3 3-30 16</inkml:trace>
  <inkml:trace contextRef="#ctx0" brushRef="#br0" timeOffset="93753.66">9037 13405 296 0,'-4'-13'112'0,"4"4"-87"0,-3-7 18 0,-1 10 0 0,4-7-8 15,0 1 0-15,4-1-12 16,-1 1-1-16,4-1-13 16,1 3 3-16,2 7 4 0,8 3 5 15,3 7 2-15,4 5-1 16,3 4-2-16,4 3-2 16,-3 0 1-16,-1 3-6 15,-3 0 0-15,-4 0-4 16,-3 3 2-16,-4 4-4 15,-3 2 1-15,-4 4-7 16,-4 6-1-16,-3 3-2 16,0 0 0-16,4 0 4 15,-1-3 1-15,1-6-4 16,3-7-1-16,-7-3 1 0,7-3 0 16,0-3-2-1,0-3 0-15,4-4 2 0,-1-2 0 16,5-4 3-16,-1 0 3 15,0-2 0-15,0-4 0 16,4 0-3-16,0 0 1 16,-1 0-2-16,5 0 2 15,2-4-2-15,1 1-1 16,0 3-4-16,-4-3 0 16,1 0-20-16,-5 0-7 15,1 0-24-15,0 0-10 16,-8-1-16-16,1 1-5 15,3-3-79 1</inkml:trace>
  <inkml:trace contextRef="#ctx0" brushRef="#br0" timeOffset="94087.06">9813 13604 316 0,'-3'0'118'0,"-1"3"-92"0,8-3 11 0,-4 0-1 16,3 0-9-16,1 0 1 15,3 0-6-15,7-3-2 16,0 3-11-16,4 0-1 15,0-4 2-15,-1 4-6 0,1-3 0 16,0 0-2-16,3 0-2 16,0 0-8-16,1 0-5 15,2-1-22-15,1-2-10 16,-4 3-14-16,1 0-6 16,3-3-72-1</inkml:trace>
  <inkml:trace contextRef="#ctx0" brushRef="#br0" timeOffset="94864.23">10083 13266 296 0,'-4'-6'110'0,"0"3"-86"0,1 0 11 0,3 3-1 15,0 0-6-15,0-3 1 16,0-4-5-16,0 1-3 15,3-3-11-15,5-4 2 0,6 0 4 16,0 1 1-16,7-1 1 16,8 1-3-16,-1 2-1 15,4 4 3-15,0 3 3 16,-4 3-1-16,0 3-2 16,-3 3-1-16,-7 4 3 15,0 5-5-15,-1 4 0 16,-10 6-6-16,4 4 0 15,-4-1-5-15,-3 1 0 16,-1-1-3-16,1-3-1 16,-1-3 1-16,-3-3 2 15,4 0-3-15,-4-6-2 16,3-1-1-16,5-2 3 16,-8-1-7-16,3 1 1 0,4-4 3 15,0 3 2-15,4 4-1 16,3-4 2-16,4 1 1 15,7-1 2-15,3 4-3 16,4-1 0-16,7 4 1 16,-7 3 2-16,0 0 3 15,-4 3 2-15,-3 0 3 16,-4 3 4-16,0-3-2 16,-14 4 1-16,1-1-1 15,-5 0 0-15,-3 0-6 16,-7 0-4-16,-4 1-1 15,-13-4-1-15,-5 0 0 16,-3-3 0-16,-3-1-9 0,-1-2-4 16,5-3-4-16,6-1-3 15,-4-2-4-15,8-1 0 16,3-2-14-16,8-1-3 16,-4-6-18-16,10-3-5 15,0-4-1-15,8-5 0 16,0-4-85-1</inkml:trace>
  <inkml:trace contextRef="#ctx0" brushRef="#br0" timeOffset="95350.91">10994 13515 368 0,'0'0'137'0,"0"3"-106"0,0-3 10 0,0 0 0 15,0 0-5-15,3 0 2 16,1-3-7-16,3 0-4 15,7 0-15-15,-3 0-3 0,6 0 1 16,8-4-8-16,0 4-1 16,0 3 1-16,3-3 1 15,0 3-10-15,-3 0-3 16,0 0-24-16,-4 0-10 16,-3 0-24-16,3 3-7 0,1 0-97 15</inkml:trace>
  <inkml:trace contextRef="#ctx0" brushRef="#br0" timeOffset="95608.87">11206 13862 388 0,'4'0'145'0,"3"0"-112"0,7-6 16 0,-7 2 3 15,4 1-21-15,3-3-5 16,7 0-13-16,-3-4-4 16,3 1-5-16,-3-1-3 0,0 1 0 15,-1-1-19-15,1 1-8 16,0 0-17-16,0-1-8 16,-1-3-17-16,-3 1-5 15,4 2-76 1</inkml:trace>
  <inkml:trace contextRef="#ctx0" brushRef="#br0" timeOffset="95960.08">11756 13616 296 0,'0'10'112'0,"3"-10"-87"0,4 3 20 16,-3 0 4-16,-1-3-7 0,4 0 2 15,4 0-9 1,3 0-2-16,0 0-18 15,1 0-5-15,-1-3 1 0,3 0-5 16,1-1-1-16,0 1-2 0,3 0 0 16,4 0-15-16,0 0-7 15,-4 0-30-15,4 0-11 16,0-1-29-16,0 1-9 16,-1 3-40-1</inkml:trace>
  <inkml:trace contextRef="#ctx0" brushRef="#br0" timeOffset="96590.27">12301 13314 312 0,'4'-3'118'0,"-11"3"-92"0,7 0 26 16,0 0 7-16,0 0-14 15,0 3-4-15,-4 3-15 16,1 7-6-16,3-1-11 16,-7 4-4-16,7 0-1 0,0-1-2 15,0 1-2-15,7 0 1 16,-7 0-1-16,3-4-3 15,1-2 2-15,3-1 1 0,4 1 0 16,-8-4 0-16,4 0 2 16,0-3-3-16,0 4-2 15,4-4 2-15,0-3 0 16,3 0 1-16,0 0 2 16,4 0-3-16,3 0-2 15,7 0 2-15,4 3 2 0,7 0 0 16,0 0 2-1,0 4 4-15,0-1 6 16,-3 3 2-16,-4 1 0 16,-8-1 1-16,-2 4 0 15,-5 3 3-15,-2-1 0 16,-5 4-2-16,-3 3 0 0,-3 7-5 16,3-1 0-16,-14 4-5 15,0-1-2-15,-4 1-2 16,-10-4-3-16,-7-3-2 15,-4-3 1-15,-14-6-12 16,3-3-5-16,4-7-14 16,7-3-6-16,-7-3-3 15,14-3-3-15,4-3-13 16,3-4-4-16,4-6-7 16,4-6-2-16,6-3-75 15</inkml:trace>
  <inkml:trace contextRef="#ctx0" brushRef="#br0" timeOffset="96983.38">12344 13238 332 0,'0'6'126'0,"0"1"-98"0,4-1 14 0,-4 0 0 16,3-3-7-16,1 1 4 0,-1-1 1 16,8 0 0-16,-8-3-22 15,8 0 9-15,3 0 4 0,11 0-8 16,-4-3-3-16,11 0-9 15,7-1-3-15,4 1-4 16,-4 0-3-16,-4 0 0 16,-3-3 1-16,-4-1-1 15,-3 1-1-15,-4 0-19 16,-3-1-10-16,-4-2-38 16,-3 3-17-16,3-1-102 15,0 4-66 1,1 3 112-16</inkml:trace>
  <inkml:trace contextRef="#ctx0" brushRef="#br0" timeOffset="98119.21">14127 12980 284 0,'0'-7'107'0,"-4"7"-83"0,4-3 17 0,0 3 2 16,0 0-1-16,0 0 4 16,0 0-5-16,0 0-3 15,0 0-21-15,0 0 5 0,0 0 5 16,0 7-9-16,0 2 0 15,4 7-4-15,-1 9-1 16,5 16-5-16,2 25-3 16,8 10 4-16,-4-1 4 15,4 4-3-15,3 6 2 16,-3 7-3-16,3-7 0 16,0-10-3-16,1-9-1 15,2-9-3-15,5-10 1 16,3-6-2-16,3-6-1 15,1-7 3-15,3-6 0 0,-4-6 1 16,-3-3 0-16,-4-4-2 16,-3-3-2-16,-11 1 1 15,0-4 1-15,1 0-3 16,-5 0 0-16,-3-3-21 16,0-3-8-16,4 0-31 15,-7 0-14-15,3-4-15 16,0 1-5-16,3 0-76 15</inkml:trace>
  <inkml:trace contextRef="#ctx0" brushRef="#br0" timeOffset="99822.27">14676 12967 244 0,'0'0'90'0,"-3"3"-70"0,3-3 19 0,0 0 5 0,0 0-5 15,0 0 1-15,0 0-2 16,0 0 0-16,0 0-20 16,0 0 9-16,0 0 4 0,0 0-1 15,0 0 0-15,0 3-11 16,3 4-1-16,4 5-5 16,4 7 2-16,-4 6-4 15,7 13 1-15,1 13-1 16,2 5 1-16,-6 4-4 15,3 0 0-15,0-3-3 16,0-4 2-16,-3 1-2 16,0 6 0-16,-1-4-3 15,1-2 1-15,0-7-2 16,-4-9 2-16,0-6-2 16,0-7-1-16,-4-6 1 15,1-4-1-15,-1-2 0 16,1-3 0-16,-4-1 0 0,0-3 2 15,0-3-14-15,0-3-5 16,0 0-40-16,0-3-15 16,0-3-18-16,0-3-5 15,0-1-38 1,4-3-58-16,3-2 61 16</inkml:trace>
  <inkml:trace contextRef="#ctx0" brushRef="#br0" timeOffset="100419.04">15187 13534 264 0,'0'-3'99'0,"3"6"-77"0,4-3 20 0,-7 3 6 16,4 1-2-16,3-1 3 15,4 3-3-15,-1 0-1 16,1 4-25-16,3 2 10 0,0 7 5 15,4 6-8-15,0 7-3 16,-1-1-6-16,1 4-1 16,-4 0-5-16,-3-1-2 0,0-2-4 15,-4-4-1-15,-4 1-3 16,-3-7-2 0,-3 0 1-16,-4-3-1 0,0-4-9 15,-1 1-2-15,1-3-12 16,0-1-5-16,0-2-16 15,4-4-5-15,-1 0-29 16,4-2-11-16,4-4-56 16,3-4-49-1,7-2 77-15</inkml:trace>
  <inkml:trace contextRef="#ctx0" brushRef="#br0" timeOffset="100810.09">15414 13440 332 0,'0'0'126'0,"3"0"-98"0,8-3 19 0,-4 3 3 0,0-4-8 16,11 1 2-16,10-3-11 16,-3 3-3-16,7-3-17 15,3-1-1-15,-3-2 1 0,4-1-5 16,-12 1-2-16,8-1-3 15,0-2-3-15,0-1-21 16,0 1-11-16,0 2-24 16,-4 1-10-16,-3-1-28 15,3 4-13-15,-3 0-34 16</inkml:trace>
  <inkml:trace contextRef="#ctx0" brushRef="#br0" timeOffset="101435.96">16094 13014 348 0,'-3'-15'129'0,"-1"8"-100"0,1 1 11 0,-1 3 0 15,0 3-7-15,4 0 3 16,0 0-7-16,0 0-1 16,0 0-15-16,-3 6-8 0,-1 4-1 15,4 2-1-15,0 1 3 16,-7-1-1-16,7 1 2 0,0 0-2 16,0-1 0-16,0-2-6 15,0-1 1-15,0 1-2 16,7-1-2-16,-7-3 3 15,7 1 2-15,1-1-2 16,2 0 0-16,4-3-1 16,1-3 0-16,2 0 2 15,1 0 0-15,0-3 0 16,-1 0 0-16,1 0 2 16,3 3 1-16,8 0-1 15,3 3 1-15,3 3 0 16,8 4 3-16,-1 2 3 0,-3 4 5 15,0 3 1-15,-10 3 0 16,-5 0 4-16,-6 0 0 16,0 0-2-16,-8 0 0 15,-3 4-5-15,-3-4 0 16,-4 0-5-16,-4 0-2 16,-13-3-5-1,-4 0-2-15,-8-4-2 16,-6 1 0-16,-4-3-8 0,0-4-5 15,0-3-11-15,3 1-3 16,8-7-10-16,7 0-4 16,3 0-13-16,4-7-6 15,7 1-7-15,-4-3-4 16,7-7-75-16</inkml:trace>
  <inkml:trace contextRef="#ctx0" brushRef="#br0" timeOffset="101891.02">16229 12958 316 0,'-7'0'121'0,"3"0"-95"0,4 0 22 0,0 0 3 16,0 0-13-16,0 0 0 15,0 0-8-15,0 0-4 16,0 0-14-16,0 0-5 0,0 0-1 16,0 0 1-16,0 0 1 15,0 0 4-15,4 0 3 16,3 3-2-16,-4-3 2 15,4 0 1-15,8 0 2 16,-5-3-8-16,12-4-1 16,2-2 1-16,8-10 1 15,11-3-1-15,-4-3-1 16,3 3-5-16,-13 0-1 0,-1 3-3 16,-3 3-1-16,-4 3-19 15,-7 4-7-15,0 0-26 16,-3-1-11-16,-4-3-17 15,-3 4-7-15,-1 0-87 16</inkml:trace>
  <inkml:trace contextRef="#ctx0" brushRef="#br0" timeOffset="102372.24">16658 12447 288 0,'7'-6'110'0,"-4"9"-86"0,8-6 22 0,-7 6 4 0,6 3 1 16,4 4 5-16,8 3-5 16,10 5-1-16,17 8-28 15,4 5 5-15,4 20 3 0,0 12-7 16,-8 3-1-16,-3 3-9 15,-7-6 0-15,-3 3-4 16,-4 10 0-16,-7 6-5 16,-4-4-1-1,-7-5-3-15,-7-10-3 0,-3-6-9 16,-8-7-3-16,-3-6-19 16,0-3-5-16,0-6-29 15,-4-10-11-15,1-9-38 16,6-7-15-16,-3-6-14 15</inkml:trace>
  <inkml:trace contextRef="#ctx0" brushRef="#br0" timeOffset="103141.57">16144 12983 252 0,'-4'0'93'0,"1"0"-72"0,3 0 14 0,0 0 0 0,0 0-3 16,0 0 1-16,0 0-10 15,0 6-3-15,0-3-12 16,3 0 4-16,1 1 1 0,3-1 5 16,0 0 3-16,0 0 2 15,4-3 1-15,-8 0-2 16,4 0 1-16,0-3-13 16,4 0-3-16,-4 0-5 15,0-1 1-15,4 1-37 16,-4 0-15-16,0 0-50 15,14-6-112 1</inkml:trace>
  <inkml:trace contextRef="#ctx0" brushRef="#br0" timeOffset="105733.6">4131 16344 244 0,'-3'7'90'0,"-1"-4"-70"0,4-3 21 0,0 0 4 16,0 0-6-16,0 0 2 15,0 0-12-15,0 0-3 16,0 0-15-16,4 3 7 0,-1 0 2 16,4-3-2-16,4 0 2 15,-4 0 2-15,4 0 1 16,-1 0-4-16,1-3 1 15,7 0-2-15,-8 0-2 16,4 0-4-16,-3-4 0 16,3 1-9-16,0 3-2 0,1 0-1 15,-1-1 0-15,0 1-5 16,0 3-1-16,0 0-19 16,-3 0-7-16,0 0-18 15,-11 0-9-15,7 0-26 16,-4-3-8-16</inkml:trace>
  <inkml:trace contextRef="#ctx0" brushRef="#br0" timeOffset="106393.98">4291 16023 256 0,'-11'-9'96'0,"8"5"-75"0,-1 1 21 0,4 3 3 16,0 0-14-16,0-3-6 15,0 0-3-15,0-3-2 0,4-1-11 16,3-2 6-16,3-1 2 0,4-2 2 16,4-1 1-16,7 4 0 15,-4-1 0-15,8 1-5 16,3 3-1-16,6 2 5 16,-6 4 5-16,0 4-2 15,-3 2 1-15,-1 10-3 16,-10 6-3-16,-4 12-7 15,0 14-4-15,0 12-6 16,-10-1 0-16,-1-2-2 16,1 0 0-16,-4-4 2 15,3-2 2-15,-3-4-3 16,0-6-2-16,0-3-1 16,0-4 0-16,0-8 3 15,0-7 0-15,4-4-2 16,3 1 0-16,-7-7-1 0,7-2 3 15,0-4 0-15,0-6 1 16,8-7-3-16,-5-2 2 16,1-4 1-16,3 0 2 15,4 0-1-15,3 4-1 16,0-1-2-16,-3 4 1 16,3-4-10-16,-7 7-5 15,1 0-21-15,-1 2-6 16,0 1-13-16,-3 0-5 15,-1 0-18-15,1 0-5 16,-1 0-56-16</inkml:trace>
  <inkml:trace contextRef="#ctx0" brushRef="#br0" timeOffset="106860.73">4776 15683 304 0,'-7'-6'112'0,"4"6"-87"0,-1 3 18 0,1 0 0 16,3 6-17-16,0 7-2 16,0 6-5-16,0 10-1 15,3-1-9-15,4 7 3 0,7 3 2 16,8 12-5-16,10 20-3 15,3 9 1-15,8-3 0 16,10-4-3-16,-14 1-1 16,3-4-3-16,-3-2-1 15,-7-4 1-15,7-13 0 0,0-9-11 16,0-9-5-16,0-10-10 16,-3-6-4-16,-1-6-16 15,-10-4-9-15,0-3-96 16</inkml:trace>
  <inkml:trace contextRef="#ctx0" brushRef="#br0" timeOffset="107924.25">5276 15966 236 0,'-3'0'90'0,"-1"0"-70"0,0-3 15 0,4 3 2 0,0 0-1 16,-3 0 0-16,3 0-4 15,0 0-2-15,0 0-17 16,-4 0 1-16,1-3 0 0,3 0-3 16,3-3 1-16,1-1 2 15,3 1 1-15,4 0-2 16,3-4 0-16,4 4-3 15,3 0 1-15,11 2 3 16,-11 4 1-16,11 4 0 16,-11-1 4-16,11 3 0 15,-18 7 1-15,4 2-9 16,3 11-4-16,-10 8-4 16,0 10-3-16,-4 7 1 15,0-4-1-15,0-3 0 16,3-6 0-16,-10-3-3 0,7-7 2 15,1-3 1 1,2-6 2-16,-10-3-3 16,7-4-2-16,-3 1 2 0,3-3 0 15,4-4 1-15,-8-3 0 16,8-3-3-16,-1 0 2 16,1-3 1-16,0-3 0 15,3-1 0-15,4-2 2 16,-4-1-8-16,0-2-1 15,4-4-18-15,-1-3-9 16,1 0-18-16,-4 0-7 16,0 3-34-16,1 7-16 15,-1 0-35 1</inkml:trace>
  <inkml:trace contextRef="#ctx0" brushRef="#br0" timeOffset="108285.23">5609 15736 336 0,'11'-9'126'0,"0"9"-98"0,-1 0 14 0,-3 6 2 15,4 4-7-15,7 12 0 16,14 3-5-16,-1 6-2 16,12 4-17-16,7 6 3 0,-4 6 4 15,-4 10-5-15,-3 3 2 16,-7 0-8-16,-4-7-3 16,-3-2-3-16,-7-4-3 15,-4 0-13-15,-3-3-4 16,-1-3-13-16,-2 0-6 15,-5-3-12-15,1 0-5 16,-4-10-18-16,3-6-5 16</inkml:trace>
  <inkml:trace contextRef="#ctx0" brushRef="#br0" timeOffset="109009.99">6503 15947 324 0,'0'0'121'0,"0"4"-95"0,7-4 16 0,-4 3 1 15,4 0-6-15,0-3 2 16,8 0-8-16,-1 0-4 16,0 0-15-16,0 0-3 0,7 0-2 15,-6 0-3-15,6 0-1 16,4 0-1-16,-1 0 1 16,5 0-13-16,-1-3-3 15,-3 0-21-15,0-1-7 16,0 1-28-16,-1 0-11 15,1 0-74 1</inkml:trace>
  <inkml:trace contextRef="#ctx0" brushRef="#br0" timeOffset="109816.98">6935 15699 264 0,'-7'-4'101'0,"3"1"-78"0,4-3 26 0,0 3 7 15,0 0-8-15,0-4-1 16,0-2-13-16,0-1-4 16,0-2-17-16,7-1-1 0,4-2-1 15,3 2-2-15,8 0 2 16,-8 1 0-16,3-1 3 15,5 4 2-15,-8 2 2 16,4 4-1-16,3 3 1 16,-11 3 2-16,8 4 0 15,-7 2-3-15,3 7 0 16,-10 9-9-16,3 10-3 16,-4 3-3-16,1-1-2 15,-4-2 1-15,0 3-1 16,0-10 0-16,0-3 0 0,0-3-3 15,0-6 2-15,0 0-4 16,0-4 1-16,0-2-3 16,7-4 0-16,-4 1 1 15,4-1 4-15,4-3-1 16,3 0 1-16,8 0 2 16,6 0 0-16,7 4 0 15,4-1 0-15,0 3 0 16,-7 1 2-16,4 3-1 15,-12-1 2-15,8 1 2 16,-10 3 4-16,-12-1 5 16,4 1 1-16,-3 3-4 15,-4 0-1-15,-3 6-2 16,-4 0 0-16,0 4-2 0,-7-1-1 16,-4 0-6-16,-3 1-1 15,-7-4-2-15,-8-3 3 16,-10-3-11-16,0-3-2 15,4-4-11-15,-1-2-4 16,1-1-17-16,10-3-7 16,4-2-17-16,3-4-7 15,11-4-13-15,-4-2-4 16,15-10-48 0</inkml:trace>
  <inkml:trace contextRef="#ctx0" brushRef="#br0" timeOffset="110459.55">8009 15891 316 0,'-7'0'118'0,"3"3"-92"0,1-3 22 0,3 0 2 0,0 0-12 15,0 0-2-15,0 0-9 16,0 0-3-16,3 0-13 16,1-3 7-16,3 0 4 0,0-1-2 15,4 1-2-15,-1 0-6 16,1 0-2-16,3 0-2 16,4 0 2-16,0 0-5 15,3-1-1-15,0 1-2 16,0 0-2-16,1 0 1 15,-5 0 1-15,1 0-3 16,-4-1 0-16,0 1-19 16,-10 0-9-16,3 0-10 15,-3 3-1-15,-1 0-20 0,-3 0-9 16,0 0-91 0,0 0-54-16,0 0 98 15</inkml:trace>
  <inkml:trace contextRef="#ctx0" brushRef="#br0" timeOffset="110806.82">8108 16294 312 0,'-3'6'118'0,"-1"-6"-92"0,4 0 26 0,0 0 5 0,0-6-11 16,0 0 0-16,4-4-11 15,-1 1-2-15,4-1-18 16,4 1 0-16,7-1 1 0,3 4-2 16,7 0 0-16,4 0-6 15,4-1 0-15,3 1-5 16,-11 0-2-16,0-1 0 15,1 1-1-15,-8-3-7 16,-3-1 0-16,-1 1-30 16,-2-1-11-16,-5 1-41 15,8 15-140 1</inkml:trace>
  <inkml:trace contextRef="#ctx0" brushRef="#br0" timeOffset="124678.75">8895 16007 228 0,'-3'3'88'0,"3"1"-69"0,-4-4 13 0,4 0 0 0,0 0-2 16,0 0 4-16,0 0-1 15,0 0 0-15,0 0-18 16,0 0 2-16,0 0 3 0,0 0 0 16,0 0 3-16,4 0-2 15,-1 0 2-15,8 0-4 16,-4 0 0-16,3 0 1 15,5 0 0-15,-1 0-5 16,0 0 1-16,0-4-5 16,-3 4-1-16,-1-3-4 15,1 0-1-15,0 0-1 16,-1 0 0-16,1 3-5 16,0 0 1-16,-1-3 0 15,-3 3 2-15,0-3-3 0,1 3 0 16,-1-4-10-16,-4 4-3 15,1-3-17-15,-1 3-8 16,1 0-21-16,-1-3-8 16,4 0-9-16,-7 0-3 15,11 0-60 1</inkml:trace>
  <inkml:trace contextRef="#ctx0" brushRef="#br0" timeOffset="125202.28">9225 15683 260 0,'-7'-6'99'0,"3"6"-77"0,1 0 15 16,3 0 3-16,0 0 0 16,0 0 3-16,0 0-6 15,0 0-2-15,0 0-20 16,0 0 2-16,0 6 3 0,3 6-5 16,1 10 0-16,3 7-7 0,3 2 0 15,5-2-5 1,2 2 0-16,1-2-1 0,0-1 1 15,-4 0 0-15,0-3 1 16,0-3-2-16,0-3-2 16,-3 0-2-16,0-3 1 15,-1-3 1-15,1-4 2 16,0-3 3-16,-1 1 2 16,1-4-1-16,0-3 1 15,-1 0 0-15,1-3 1 16,-1 0-9-16,1-1-1 15,0 1 2-15,-4 0 4 16,3-3-19-16,-6 3-7 16,3-4-18-16,0 1-5 15,0 0-11-15,0-1-5 16,0 1-14-16,-3 3-5 16</inkml:trace>
  <inkml:trace contextRef="#ctx0" brushRef="#br0" timeOffset="125609.88">9544 15780 260 0,'-4'-12'96'0,"4"9"-75"0,0 0 14 0,0 3 3 15,0 0-2-15,0 0 0 16,0 0 0-16,0 0 3 16,0 0 2-1,0 15-22-15,4 4-4 0,3 3-3 16,11 3-3-16,-4 4 2 16,7 2-2-16,7 4 0 15,4 9-8-15,4 10 0 16,-4 2 1-16,0-2 1 15,-1-7-4-15,-2-3 1 16,-4-9 0-16,-4-4 0 16,-3-5-7-16,-4-7 0 15,-4-4-13-15,1-2-4 16,-4-4-14-16,0-2-6 0,-3-4-1 16,-1-3 3-16,1-3-21 15,-1-4-7-15,5-2-49 16</inkml:trace>
  <inkml:trace contextRef="#ctx0" brushRef="#br0" timeOffset="125983.5">10047 15957 316 0,'-3'0'118'0,"3"0"-92"0,-8 3 19 0,8-3 5 16,0 0-19-16,0 3-3 15,8 0-3-15,-5 0-1 16,4-3-13-16,4 0 2 0,3 0 1 15,4-3-3-15,7 0 1 16,3 0-7-16,4-3-1 16,0-1-2-16,0 1-2 15,3-3-6-15,-10-1-4 0,3 1-14 16,-7-4-5-16,1 4-23 16,-1-4-9-16,-3 4-58 15,7-1-25-15,-1-2 26 16</inkml:trace>
  <inkml:trace contextRef="#ctx0" brushRef="#br0" timeOffset="126812.51">10565 15595 264 0,'-7'6'99'0,"3"-6"-77"0,0 3 13 0,4-3 3 16,0 0-7-16,-3 0 2 15,-1-3-4-15,1-3 2 16,3-4-17-16,0 1 7 0,3-4 3 16,1 0-4-16,3-2 1 15,4-1-6-15,3 0 1 16,0 4-7-16,7-1-1 0,4 4 7 16,3-1 2-16,1 4 0 15,-1 3 0 1,4 0-3-16,-11 3 1 0,1 3 1 15,-5 3-1-15,-3 0-3 16,1 4-2-16,-5 2-6 16,1 4-1-16,-4 3 1 15,0 0 0-15,-3 3-5 16,-1 0-1-16,1 0 1 16,-1 0 2-16,1-3-2 0,-1 0 0 15,1 0-1 1,7-3-2-16,-8-1 0 15,4 1 3-15,0-3-5 0,4-1 2 16,0 1 0-16,3-4 2 16,7 4 1-16,4 0 3 15,7-1-1-15,7 1-1 16,3-1 1-16,1 4-1 16,-4 0 0-16,-4-4 2 15,1 1-1-15,-12 0 2 16,-2-1 4-16,-5 1 4 15,-2-1 0-15,-5 1 1 16,-3 3-2-16,-3 0 1 16,-4 6-4-16,-7 3 1 15,0 3-5-15,-11 7-2 16,-3-1 0-16,-8 1 1 16,-6-3-8-16,-1-4-1 0,-3-3-12 15,4-6-3-15,0-6-1 16,6-4-2-16,8-3-7 15,3-6-5-15,4-6-18 16,3-10-5-16,8-9-10 16,3-6-2-16,7-1-81 15,11 1-47 1,-4 5 96-16</inkml:trace>
  <inkml:trace contextRef="#ctx0" brushRef="#br0" timeOffset="127282.95">11773 15620 360 0,'0'0'134'0,"0"0"-104"0,0 0 14 16,0 0-2-16,0 0-7 16,4 0 2-16,7-3-5 15,-8 0 0-15,8 3-18 16,-1 0-6-16,4 0-1 0,1 0-2 16,2 0 0-16,1-4-3 15,0 4-2-15,3-3-13 16,0 0-6-16,4 0-23 15,0 0-9-15,0 0-28 16,0 3-10-16,-1 6-70 16</inkml:trace>
  <inkml:trace contextRef="#ctx0" brushRef="#br0" timeOffset="127552.39">12004 16023 392 0,'0'3'145'0,"0"-3"-112"0,7-3 16 0,-4 3 3 16,8-3-19-16,-4 0-1 0,7 0-15 16,8-1-3-16,2 1-8 15,5 0-4-15,3 0 1 0,-1 0-7 16,-6 0 1-16,4 0-23 15,-1-4-8-15,-3 1-18 16,0-4-8-16,-8 1-16 16,1 0-7-16,7-1-59 15</inkml:trace>
  <inkml:trace contextRef="#ctx0" brushRef="#br0" timeOffset="127982.29">12624 15803 348 0,'4'6'129'0,"-1"-3"-100"0,8 0 20 0,-8 0 2 0,4 0-8 15,4-3-1-15,0 0-12 16,3 0-4-16,4 0-15 15,-1 0 0-15,5-3 0 0,-1 0-6 16,-3 0-1-16,-1-3-4 16,1-1-3-16,0 1-12 15,-1-3-2-15,1-1-19 16,0 1-4-16,0-7-12 16,-1 3-3-16,1 1-25 15,0 2-9-15,3 1-46 16</inkml:trace>
  <inkml:trace contextRef="#ctx0" brushRef="#br0" timeOffset="128447.14">12865 15465 356 0,'0'0'132'0,"0"4"-103"0,7-4 12 0,-7 0-1 16,0 3-4-16,4 0 0 15,3-3-6-15,0 0-2 16,4 0-15-16,6-3 5 0,4 0 3 16,8-1-7-16,6 1-1 0,4 0-5 15,4-3-3 1,-1 3 0-16,-6-4-1 0,-4 4-5 15,-4 0-1-15,-3 0 3 16,-4 0 3-16,-3 3 3 16,-4 0 1-16,-3 6 0 15,-1 7 0-15,-3 6-2 16,0 9-1-16,4 13-3 16,-7 16-2-16,3 2 3 15,0 1 0-15,0 3-4 16,0-6-1-16,0-3 1 15,0-1 0-15,0-9-4 16,0-6-1-16,-3-10-24 16,-1-6-10-16,1-6-21 15,3-6-7-15,0-7-17 16,0-6-4-16,7-4-69 16</inkml:trace>
  <inkml:trace contextRef="#ctx0" brushRef="#br0" timeOffset="129813.97">14301 15235 252 0,'0'-3'96'0,"-4"3"-75"0,1 0 23 16,3 0 7-16,0 0-9 16,-8 3 0-16,8-3-9 15,-3 4 0-15,-1-1-19 0,-3 0 7 16,7 3 6-16,-7 4-11 0,4 5-1 16,3 11-5-16,0 2 1 15,3 7 0-15,4 9 1 16,-3 16-2-16,6 12-1 15,1 4-1 1,3-1 2-16,0 4-1 0,4-3 0 16,7 6-1-16,10-1 0 15,-6-8-7-15,10-13 0 16,0-13-3-16,0-9 0 16,-4-7 4-16,-3-9 1 0,-4-3-1 15,1-6-2 1,-8-4 1-16,-3-2 1 15,-4-1-1-15,0-3 2 16,-3 0-29-16,-1-3-11 16,-3-3-20-16,1-6-7 0,-5-4-25 15,1-3-9-15,3-3-55 16</inkml:trace>
  <inkml:trace contextRef="#ctx0" brushRef="#br0" timeOffset="131373.82">14694 15614 280 0,'0'0'107'0,"-7"3"-83"0,3-3 13 0,4 0 1 15,0 0-7-15,0 0 2 0,0 0-8 16,0 0-1 0,0-3-13-16,0-4 2 0,0-2 1 15,4-1 4-15,3-2 1 0,-3-4-2 16,3 0 2 0,3-3-6-16,1 4-3 0,0-1-5 15,-1 3-4-15,1 1 2 16,-1 2 0-16,1 4 3 15,0 0 3-15,-1 2 0 16,-3 4 2-16,1 4 0 16,2 2 1-16,-3 3-2 15,0 4 1-15,0 3-4 16,1 6 1-16,-5 12-3 16,1 7 0-16,-1 7-3 15,1-1-2-15,-1-3 3 16,1 0 2-16,-1-6-7 0,1-7 0 15,-1-2-2-15,1-4 2 16,0-3-1-16,-1-3 1 16,1-3 4-16,3-4 1 15,0 1-4-15,0-4-1 16,4-2 3-16,-1-1 1 16,8-3 4-16,-4-3 1 15,7 0-1-15,4-3-1 16,0 0-1-16,0-4 0 15,3 1-2-15,-7 0-2 16,4-1 1-16,-11 1 1 16,4 3-1-16,-4-3-1 0,0 3 1 15,-3-1-1-15,0 1-9 16,-4 0-4-16,-4 0-20 16,1 3-6-16,-1 0-29 15,5-3-9-15,-8 0-19 16,3 3-5-16</inkml:trace>
  <inkml:trace contextRef="#ctx0" brushRef="#br0" timeOffset="131750.87">15364 15784 296 0,'-7'-13'112'0,"3"10"-87"0,1 0 18 0,-1 3 0 16,4 0-1-16,0 0 2 15,0 0-11-15,0 0-3 16,4 9-6-16,3 7-1 15,7 3-6-15,4 3 0 16,3 0-8-16,4 3-1 16,0 0-4-16,3 1-3 15,-7 2-3-15,4 3 1 16,-4 1-6-16,1-1 0 16,-5-2-13-16,-2-4-4 15,-1-3-14-15,-4-6-6 0,5-4-25 16,-12-5-11-16,8-4-72 15</inkml:trace>
  <inkml:trace contextRef="#ctx0" brushRef="#br0" timeOffset="132544.29">15779 15503 312 0,'-7'3'118'0,"7"4"-92"0,0-4 19 0,0-3 5 15,0 0-10-15,0 0-1 16,0 0-3-16,0 0 3 15,7-3-22-15,-4 0 8 0,4-1 5 16,4 1-10-16,7 0-1 16,3 3-7-16,4-3-2 15,7 3-2-15,3-3 0 16,1 3-4-16,-5-3-1 16,1-1-1-16,-3 1-2 15,-4 0-2-15,-1 0 1 16,-2 0-6-16,-5 0 0 0,-2 0-24 15,-1-1-7-15,-4 1-24 16,5 0-11-16,-12 0-19 16,4 0-5-16</inkml:trace>
  <inkml:trace contextRef="#ctx0" brushRef="#br0" timeOffset="133012.54">16006 15106 344 0,'0'0'129'0,"0"0"-100"0,0 3 11 0,3-3-2 16,4 4-4-16,-3 2 5 15,10 0-5-15,0 4 2 16,7-1-20-16,-3 1 4 0,3-1 1 15,1-3-5-15,-1-3 1 16,4-3-4-16,0-6 2 16,-4-3-4-16,11-1-1 15,-4 1-4-15,7-1-1 16,8 1-3-16,-15-1-2 16,1 4 1-16,-1 3 1 0,-3 0-1 15,-4 3 2 1,-3 3 2-16,0 10 4 0,-1 9 0 15,1 12 2-15,0 10-6 16,-1 4-1-16,1 2-2 16,-4 4-2-16,1 12 1 15,-5 9-1-15,1-2 0 16,-1-7 2-16,1-9-3 16,-4-7 0-16,4-9-10 15,-8-9-3-15,1-7-20 16,-1-6-7-16,1-4-48 15,0-2-19-15,6-10-94 16</inkml:trace>
  <inkml:trace contextRef="#ctx0" brushRef="#br0" timeOffset="137002.37">26047 13392 204 0,'4'-6'77'0,"-4"6"-60"0,3-9 6 0,-3 9-1 16,0-3-6-16,0-1 3 15,0 1 1-15,0 0 0 16,0 0-11-16,0 0 10 0,0 0 4 16,0-1 2-16,0 1 0 15,0 0-8-15,0 0-2 16,0 0 2-16,0 0 3 16,0 0-6-16,0-1-3 15,0 4-2-15,0 4-1 16,0-1-4-16,0 6-3 15,0-3-3-15,0 7 1 0,0-3 1 16,4 2 2-16,0-2-3 16,-1-1 0-16,1 1 1 15,3-1 2-15,3-3-1 16,-3-3-1-16,1 1 5 16,2-4 1-16,1 0 0 15,-1-4-1-15,-3 4 1 16,4-6 1-16,-4 0 1 15,0-4 2-15,0 4 4 16,-3-7 3-16,-4 4-3 16,0-4 0-16,0 1-6 15,-7-4-3-15,3 3 2 16,-10 1 2-16,3 2-2 16,1 4 1-16,-1 0-7 0,1 6-1 15,3 0 0-15,-1 9 2 16,1-2-3-16,0 8 0 15,0 1 1-15,4 3 0 16,-1-3 0-16,4 3 0 16,0-4 0-16,4-2 0 15,-1 0-5-15,4-1 1 16,0-2 2-16,4-4 1 16,0 0 3-16,3-6 1 15,-4 0-1-15,1-3-2 16,0 3 1-16,-1-6-1 15,-3-1 2-15,0-8 3 16,-3 2 0-16,0-9 0 16,-4 3 1-16,-4-6 3 0,0 6-4 15,-10-6-3-15,4 6-1 16,-5 0-1-16,-2 3 2 16,-1 4 3-16,4 2-4 15,-4 7-1-15,4 0 0 16,0 12 2-16,3 1-3 15,1 9-2-15,2-4 2 16,5 11 0-16,-1-7 1 16,8 3 0-16,-1-3 0 15,5-1 0-15,2-2-3 16,-3-3 2-16,4-1-1 16,3-2 0-16,-3-4 2 0,6-3 0 15,-2-3 2-15,-1-3 1 16,3 0-1-16,-9-10 1 15,2 4 0-15,1-13 3 16,-4 6 1-16,-4-9 1 16,1 3-4-16,-8-3-1 15,1 3-1-15,-8-4-2 16,-3 4 1-16,-7 0 1 16,3 3-1-16,-3 4 2 15,3 2-4-15,0 7 0 16,4-1 1-16,0 14 0 15,3-1 0-15,1 19 0 16,3-6-3-16,3 16 2 0,1-7-1 16,3 4-2-16,0-4 0 15,7-3 0-15,0-3 0 16,3-3 0-16,1-3 0 16,7-3 3-16,-4-4 0 15,4-3 1-15,-4 1 0 16,4-7 2-16,-4 0-1 15,3-10-1-15,-6 1 1 16,3-13-1-16,-7 3 2 16,0-13 1-16,-3 7-1 15,-4-6-2-15,0 5 1 0,-14-2 1 16,3 3 1 0,-7 3 1-16,-3 3-2 0,0 6-2 15,3 1 1 1,1 12-1-16,-1 0-3 0,7 15 2 15,-7 1-1-15,8 16 0 16,-1-7 2-16,8 6 2 16,-1-2-3-16,8-1 0 15,-1-6-1-15,8 0 0 16,-1-3 0-16,12-6 0 16,-5-1 2-16,8-5 0 15,-3-1 0-15,-1-6 0 16,-4 0 0-16,8-6 2 15,-11-1 1-15,1-12 1 16,-5 4 0-16,-3-11 0 16,0 4-2-16,-7-6 1 0,0 6-2 15,-14-3 2-15,4 3-4 16,-15 3 0-16,7 3 1 16,-7 7 2-16,4 2-3 15,3 20-2-15,-3-4-1 16,7 20 0-16,3-4 0 15,4 6 0-15,7-5 0 16,0-1 3-16,0-3-2 16,4-3 1-16,3 0 0 15,7-7-2-15,0 1 5 16,4-7 1-16,0 0 0 16,-1-6 1-16,-3 0 2 0,1-9 2 15,-1 0-1-15,-4-13 1 16,5 6-2-16,-15-9 2 15,3 6-2-15,-3-3 2 16,0 3-4-16,-3 6 0 16,-4 0-1-16,-4 10-2 15,4 0-6-15,-4 9-4 16,4-2-14-16,0 2-7 16,3 0-24-16,-3 1-8 15,4-1-10-15,3-3-5 16,0 0-21-16,10-6-10 15,-6 3-16 1</inkml:trace>
  <inkml:trace contextRef="#ctx0" brushRef="#br0" timeOffset="140139.95">26923 14596 188 0,'3'-6'71'0,"-3"6"-55"0,0-4 13 16,0 4 4-16,0 0-6 15,0 0 1-15,-3 0-6 16,3 0-4-16,0-3-10 16,0 0 4-16,-4 0 3 0,4 0 8 15,-3 0 3-15,-1 0 6 16,1-1 5-16,-1 1-5 15,4 0-2-15,-7 3-5 16,3 0-4-16,1 0-9 0,3 0-3 16,0 0-3-16,-4 3-1 15,1 0-3-15,-1 4-2 16,4-4-2-16,0 3 1 16,0 0 1-16,0 4 0 15,0-4 0-15,0 4 0 16,0-1-3-16,4 1 2 15,-1-4-1-15,4 0 0 16,-3 0 0-16,3-2 0 16,0-1 2-16,0-3 2 0,0 0 1 15,0-3 1 1,1-1 2-16,-1-5 1 16,3 3-1-16,-6-4-1 0,3 1 1 15,-4-4 1-15,1 4 3 16,-4-4 4-16,0 4-4 15,-4-1 0-15,1 1-2 16,-4-1 2-16,3 4-1 16,-10 0 0-16,7-1-5 15,-4 7-1-15,4 0-3 16,-3 4-1-16,6-1 1 16,-7 9 2-16,4-2-1 15,0 15-1-15,4-6-2 16,-1 12 1-16,1-5-1 15,3 2 0-15,0-3 0 16,0-3 0-16,0-3 0 16,7-3-2-16,0 0 0 0,3-7 0 15,1 1 3-15,3-7 2 16,-3 0 0-16,3-9 2 16,0 2-2-16,0-11 2 15,1-1-4-15,-1-9 0 16,-4 3 1-16,-2-4 2 15,-1 4-1-15,-4 0 2 16,-3 3 0-16,-3 4 3 16,-1-1-1-16,-7 3 2 15,4 1-4-15,-7 2-2 16,4 4 2-16,-5 0 0 16,8-1-4-16,-10 7 1 15,6 0 0-15,0 10 0 0,1-4-3 16,-1 13 2-16,4-3 1 15,0 12 2-15,3-3-1 16,1 7-1-16,3-7-2 16,3 3 1-16,-3-6-1 15,11 0 0-15,-4-3 0 16,7-3 0-16,-3-3 0 16,7-7 0-16,-1 0 2 15,-3-6 2-15,1 0-1 16,2-12-1-16,-2 2 1 15,2-15-1-15,-3 3 2 0,1-9 1 16,-5 5-1 0,-3-2-2-16,0 6 3 0,-14-3 2 15,4 6 0-15,-11 0 0 16,3 3-3-16,-10 0 1 16,3 1 0-16,0 2 1 15,4 4-2-15,-4 5 1 16,4 1-4-16,0 6 0 15,3 1 1-15,1 11 0 16,3-2 0-16,3 9 0 16,-7-3-3-16,8 9 2 15,3-6 1-15,3 4 0 16,1-4-5-16,3-4 1 16,0-2 0-16,4-3 2 15,-1-1 1-15,5-8 3 0,-5-1-3 16,4-10 0-16,-3 1 3 15,0-13 1-15,-1 3-1 16,-3-6-2-16,1 4-2 16,-8-1 1-16,0 3 5 15,-4 0 2-15,0 4-2 16,-6-1-3-16,3 3 0 16,-4 4 1-16,0 0-3 15,1 6 0-15,-1 0 1 16,1 9 0-16,-1 1-3 15,4 9 2-15,0-4 1 16,3 7 0-16,1-3-3 0,3 0 2 16,0-3-1-16,7-3 0 15,0-4 2-15,3-6 0 16,1 0 0-16,3-9 0 16,-3 0 0-16,0-13 0 15,-1 3 0-15,-3-3 2 16,0 3 3-16,0-2 2 15,-7 2-1-15,0 0-1 16,0 3 1-16,-7 1 3 16,4 2-4-16,-4 7-1 15,3 0-4-15,-3 3-1 16,0 0-1-16,0 6 0 16,3 1-3-16,1 2-1 15,-1-3-11-15,4 4-1 0,-7-4-24 16,7 1-10-16,0-1-24 15,7-3-7-15,-7 0-24 16,4-3-8-16</inkml:trace>
  <inkml:trace contextRef="#ctx0" brushRef="#br0" timeOffset="141257.22">16690 14725 232 0,'0'-19'88'0,"0"16"-69"0,0 0 22 0,0 3 3 15,0 0 2-15,0 0 2 16,0 0-9-16,3 3-1 16,8 6-22-16,-4 4 11 15,7 9 3-15,11 10 2 0,14 9 3 16,14 6-2-16,7 25 2 15,1 29-8-15,-8-3-2 16,-11 9-10-16,-6 19-2 16,-4 0-5-16,-15-6-3 15,1-4-5-15,-7 4 0 16,-4-16-5-16,-4-16 1 16,1-15-11-16,-1-17-3 15,-3-12-22-15,0-9-7 16,4-7-50-16,0-9-22 15,6-9-64 1</inkml:trace>
  <inkml:trace contextRef="#ctx0" brushRef="#br0" timeOffset="150953.57">26210 13389 192 0,'-3'0'74'0,"3"0"-58"0,-4 0 5 0,4 0-3 16,0 0-5-16,0 0 2 16,-3 0-2-16,-1 0 2 15,1 0-8-15,3 0 7 0,-7 0 5 16,3 0-1-16,-3-3-1 15,3 3-3-15,1 0 1 16,-1 0-2-16,4 0 2 16,-7 0-4-16,4 0 1 15,3 0-7-15,0 0-1 0,0 0-2 16,0 0 1-16,0 0-4 16,3 0 0-16,4 0 1 15,-7 0 2-15,4 0-3 16,-1 0-2-16,1 0 2 15,-1-3 0-15,-3 0 1 16,0 0 2-16,0 0 5 16,0-7 6-16,0 4-3 15,-3-4 0-15,-1 1 0 16,-3 3 1-16,0-1-3 16,0 4-3-16,0 0 2 15,3 6 0-15,-6 0-6 16,6 7 0-16,4-1-3 0,0 4 0 15,0-4 0 1,4 1 0-16,-1-4 0 0,4 0 0 16,-7 1 0-16,8-4 0 15,-5 0 4-15,1 0 1 16,-1 0-4-16,4-3 1 16,-7 0-7-16,4 0 0 15,-1 0-4-15,1 0 2 16,-1 0 3-16,-3 0 3 15,0 0 2-15,0-3 3 16,0 0 3-16,-3 0 2 16,3 0 1-16,-4 3 2 0,4 0-5 15,0 0-3-15,0 0-1 16,0 6-1-16,0-3 0 16,0 3 0-16,0-2-3 15,0-1 2-15,0 0-1 16,0 0 0-16,0 0 2 15,0-3 2-15,0 0-3 16,0 0 0-16,0 0-1 16,4 0 0-16,-4 0-5 15,0 0-3-15,0 0-32 16,0 0-12-16,0 0-96 16</inkml:trace>
  <inkml:trace contextRef="#ctx0" brushRef="#br0" timeOffset="157944.76">20933 4682 180 0,'3'-4'68'0,"-3"4"-52"0,0 0 6 0,0 0-1 0,0 0-5 16,0 0 1-16,0 0-3 15,0 0 1-15,0 0-8 16,0 0 5-16,0 0 1 0,0 0 2 16,0 0 4-16,0 0-7 15,0 0-2-15,0 0 1 16,0 0 0-16,0 0-3 15,4 0 0-15,-4 4-1 16,3-1 3-16,1 0-1 16,-1 0 0-16,1 0 1 15,-1 3 1-15,1 1-3 16,-1-1 0-16,1 3-3 16,3-5 2-16,-3 2-2 15,3 3 0-15,-4-2-3 0,4 2-2 16,-3 1 3-1,6 2 2-15,-10 1 0 0,8-4 0 16,-5 4-1-16,4 3 2 16,-3-1-1-16,3 1 0 15,0 3-1-15,0 0 0 16,4 0 0-16,-8 6 0 16,4 0 0-16,4 4 2 15,0-4-1-15,3 9 2 0,-4-12-4 16,5 7 0-1,-5-7-3-15,8 0-1 16,-4-3 3-16,4 6 1 16,-4-3-1-16,4 0-2 0,-1-3 3 15,5 6 0-15,-5-3 1 16,1 10 0-16,-4-7 0 16,8 10 0-16,-5-4-2 15,1 10 1-15,-4-13 0 16,7 4 1-16,-10-4-2 15,7 7-2-15,-4-13 1 16,0 6 1-16,-3 1-1 16,3-4-1-16,-3-3 1 15,3 6 1-15,-4-2 1 16,8 8 1-16,-4-5-2 16,4 8-2-16,-4-5 3 15,8 6 0-15,-5-4-1 16,8 4-2-16,-4-13 1 15,4 7-1-15,-7-7 2 16,7 3 3-16,-4-2-4 0,4 5-1 16,-4-9 2-16,4 10 1 15,-7-7-1-15,3 10-2 16,-3-7-2-16,3 7 1 16,-11-4 1-16,8 7 0 15,-4-7 0-15,4 4 2 16,0-7-1-16,-4 7-1 15,0-7 1-15,4 4-1 16,-4-7 2-16,4 3 1 16,-4-2-4-16,4 5 1 15,-4-6 2-15,4 7 3 16,-1-7-4-16,1 10-3 16,0-7 1-16,3 7 0 0,0-7 1 15,-3 7 0-15,0-7 2 16,3 0 1-16,-3-2-1 15,3 2-2-15,-3-6 1 16,-1 3-1-16,-2-3 0 16,2 4 2-16,-2-4-1 15,-1 6 2-15,-4-6-2 16,5 9-1-16,-5-5 1 16,4 8 1-16,-3-5-3 15,3 8 0-15,0-5 1 16,4 3 0-16,-4-4-3 15,4-2 2-15,-4-4 3 16,7 0 3-16,-3-3-2 0,3 3 0 16,-3-3-3-16,3 3-1 15,-3-6 1-15,7 10 2 16,-7-7-1-16,3 9 2 16,-3-6-2-16,3 10-1 15,-3-7 1-15,-1 4 1 16,-3-7-1-16,1 4-1 15,-1-7 1-15,0 3-1 16,-3-3 0-16,-1 0 0 16,1-3 0-16,0 3 2 15,-1-6-1-15,1 6-1 16,-4-3-2-16,7 3 1 16,-10-3 1-16,6 3 2 0,1-4-1 15,0 11-1 1,-1-7-2-16,4 9 1 0,-3-5 1 15,3 8 0-15,0-5 0 16,4 2 2-16,-4-3-1 16,4 4-1-16,-4-7-2 15,7 3 1-15,-3-5 1 16,3 5 0-16,-3-6 0 16,3 6 2-16,-3-2-1 15,0 5-1-15,-4-3 1 0,7 7-1 16,-3-3 0-1,0 5 0-15,-4-5 0 16,0 6 2-16,0-7-1 16,0 4-1-16,1-4 1 0,-1 1-1 15,-4-7-3-15,5 7 2 16,-5-7 1-16,4 9 0 16,1-2 0-16,2 12 0 15,-2-9 0-15,6 12 2 16,-3-9-1-16,6 3 2 15,-2-7-2-15,6 4-1 16,-3-6 1-16,0 2-1 16,-4-5 0-16,4 5 0 15,-4-5 0-15,0 8 2 16,-3-5-1-16,3 6-1 16,-3-4 1-16,0 7 1 15,-4-6-3-15,4 3 0 0,-1-7 1 16,-3 4 0-16,1-7 0 15,9 7 0-15,-9-7 0 16,9 4 2-16,-6-7-3 16,7 10 0-16,0-7 1 15,0 13 0-15,-4-9 0 16,11 8 2-16,-11-5-1 16,4 6-1-16,-4-9-2 15,4 2 1-15,-4-5 1 16,0 2 0-16,-3-6 0 15,3 10 0-15,-6-10 0 16,2 7 2-16,-3-4-1 16,4 7-1-16,-4-4 1 0,4 10-1 15,3-6 0-15,-3 6 2 16,0-7-3-16,7 4-2 16,-4-6 2-16,7-1 0 15,-3-2 1-15,3-1 0 16,-3-3 0-16,4 3 2 15,-8-2-1-15,7 5-1 16,-10-6 1-16,7 10-1 0,-8-7 0 16,5 10 0-1,-5-9-3-15,5 8 2 16,-5-5 1-16,1-1 2 16,-4-2-1-16,8-1-1 15,-5-3 1-15,5 0-1 16,-5-2 0-16,8 5 2 0,-4-6-3 15,4 9-2-15,-3-5 2 16,6 8 2-16,-3-5 0 16,3 8 2-16,-3-5-4 15,3 6 0-15,-10-7 1 16,7 4 0-16,-4-7 0 16,4 4 0-16,-7-7 0 15,6 7 0-15,-9-4 0 16,6 13 0-16,-3-10 0 0,10 17 0 15,-3-11-3-15,3 14 2 16,-3-10 1-16,7 6 0 16,-4-9 0-16,8 6 2 15,-8-9-3-15,7 6 0 16,-10-7 1-16,4 17 0 16,-5-10 0-16,5 15 0 15,-4-12 0-15,-1 10 0 16,-2-10 2-16,6 10 1 15,-3-13-4-15,7 6-1 16,-4-9-2-16,4 15 0 16,-4-9 5-16,11 16 1 15,-7-9-3-15,4 2 1 16,-8-9 0-16,4 3 2 16,-4-9-3-16,1 9-2 15,-5-9 2-15,5 13 0 0,-8-10-2 16,7 19 2-16,-3-13 1 15,7 9 0-15,-7-8-3 16,7 2 0-16,-4-9 2 16,8 6 0-16,-8-9-2 15,14 16 0-15,-17-10 2 16,7 16 0-16,-7-13 1 16,3 10 0-16,-3-10-3 15,0 3 2-15,0-6 1 16,-4 4 2-16,0-7-3 15,8 12 0-15,-4-9 1 16,10 19 0-16,-14-12 0 16,15 5 2-16,-8-8-3 0,7 2 0 15,-6-9-1-15,6 9 0 16,-6-9 2-16,3 13 0 16,-8-10-5-16,5 19-1 15,17 32 0-15,-25-45 4 16,-3-9 3-16,7 6 2 15,-4-6-4-15,7 16-1 16,-3-13-4-16,7 22 1 16,25 38-2-16,-25-50 2 15,-8-10 3-15,8 3 3 16,-3-9 0-16,-1 15-1 16,-3-12 1-16,3 19-1 15,-3-13 0-15,0 16 0 0,17 32-5 16,-3-19-1-16,0-10 0 15,0-10 2-15,-10-2 4 16,-1 0 2-16,0-1-3 16,-6-18-1-16,-12-4 3 15,8 10 1-15,14 25 0 16,-4-12-2-16,1-7-4 16,-5-9-2-16,-6-3 0 15,0-1 4-15,-4-5 1 16,-3-4 1-16,-1-3 0 15,1-3 0-15,-4-3-7 16,0-7-3-16,-7-3-10 16,4 4-5-16,-1-1-13 0,1 1-6 15,-1 5-25-15,1-5-9 16,-4-4-55 0</inkml:trace>
  <inkml:trace contextRef="#ctx0" brushRef="#br0" timeOffset="158606.92">27359 16370 364 0,'-4'3'134'0,"4"-3"-104"0,0 0 27 0,0 0 4 15,0 3-16-15,0 0-3 16,7 3-13-16,0 1-6 16,22 8-13-16,-4-2 5 0,21 19 4 15,-7-7-1-15,17 31 1 16,-10-11-6-16,43 21-3 15,-25-16-5-15,28 35-2 16,-25-19-1-16,11 16-2 16,15 10 1-16,-12-23-1 15,-21-12 2-15,-6-16 1 16,-8-10 1-16,-18-6 0 16,-3-6 0-16,0 0 0 15,-11-9-2-15,0-4-2 16,-3-6 1-16,-4-6-1 15,-7-13 0-15,-7-16 2 0,3 10 3 16,-24-38 4-16,6 12-2 16,-24-72 1-16,11 29-5 15,-18-23-2-15,10 26-14 16,-3-19-6-16,4 22-23 16,-5-1-9-16,12 20-57 15,0-7-23-15,-1 13-68 16</inkml:trace>
  <inkml:trace contextRef="#ctx0" brushRef="#br0" timeOffset="159849.79">21010 4915 208 0,'-17'-19'77'0,"17"19"-60"0,-25-16 13 16,21 16 1-16,-6-6-3 16,-1 3 3-16,1-4-2 15,-5 1 0-15,5 0-16 16,-1-1 10-16,0 1 4 0,4 3 8 15,0 3 3-15,0-6-3 16,4 2-1-16,-1 1-11 16,1 0-1-16,-1 0-2 15,4 3 2-15,0 0-8 0,7 19-1 16,0 0-5-16,7 50-3 16,1-18-2-16,2 34 0 15,-3-16 0-15,4 35 3 16,-4-25-3-16,4 3 0 15,-4-16-1-15,-3-6-2 16,-1-13 1-16,-2-9-1 16,-1-7-3-16,-4-6 2 15,1-3 1-15,-4-18 2 16,0-1-1-16,-4-38-1 16,1 7 3-16,-8-45 2 15,7 13-2-15,-17-75-2 16,7 34-3-16,-18-91 1 0,7 53 1 15,1-21 2-15,2 37-1 16,8 25 2-16,3 10 0 16,4 28 1-16,0 10 0 15,14 28 0-15,0 6 0 16,15 22 2-16,-5-3 8 16,15 48 5-16,-7-17 0 15,42 51 0-15,-13-18-4 16,41 62-1-16,-20-32-6 15,38 23-3-15,-24-29-2 16,10 23-3-16,-21-26 1 16,-11-3 1-16,-13-19-3 0,-12-12 0 15,-6-10-10-15,-8-9-3 16,-7-7-31-16,-7-9-10 16,1-3-89-16,-15-10-38 15,0 0-16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39:56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361 3 24575,'-3'0'0,"-17"-1"0,-1 2 0,-21 3 0,35-2 0,-1 0 0,1 0 0,0 0 0,0 1 0,0 0 0,0 0 0,1 1 0,-1-1 0,-5 6 0,-3 3 0,-6 3 0,-36 34 0,53-45 0,1 0 0,-1 0 0,0 0 0,1 1 0,0-1 0,0 1 0,0 0 0,1 0 0,0 0 0,0 0 0,0 0 0,0 1 0,1-1 0,0 0 0,-1 7 0,3-6 0,0-1 0,0 1 0,0 0 0,1-1 0,0 1 0,0-1 0,0 0 0,1 0 0,0 0 0,0 0 0,0 0 0,0 0 0,1-1 0,7 8 0,5 4 0,1-1 0,26 18 0,-26-20 0,1-1 0,1 0 0,0-2 0,30 13 0,-40-20 0,0 0 0,1-1 0,-1 0 0,0-1 0,1 0 0,-1 0 0,1-1 0,-1 0 0,0 0 0,1-1 0,-1-1 0,17-4 0,-13 2 0,-1 0 0,0-1 0,0 0 0,0-1 0,-1-1 0,1 0 0,-2 0 0,1-1 0,-1-1 0,0 0 0,11-13 0,-17 17 0,0 0 0,0-1 0,0 1 0,-1-1 0,0 0 0,0 0 0,0 0 0,-1-1 0,0 1 0,0-1 0,0 1 0,-1-1 0,0 0 0,-1 1 0,1-1 0,-1 0 0,0 0 0,-1 1 0,0-1 0,0 0 0,0 1 0,-1-1 0,-4-11 0,1 9 0,0 1 0,0-1 0,-1 1 0,0 0 0,0 0 0,-1 1 0,0 0 0,0 0 0,-1 0 0,0 1 0,0 0 0,-13-6 0,3 2 0,-2 0 0,1 1 0,-1 1 0,-37-9 0,40 13 0,-1 2 0,0 0 0,0 0 0,-1 2 0,1 1 0,0 0 0,0 1 0,0 1 0,1 0 0,-1 1 0,1 2 0,-1-1 0,1 2 0,1 0 0,0 1 0,0 1 0,-23 17 0,35-23 0,0 0 0,1 0 0,-1 0 0,1 1 0,0 0 0,0 0 0,0 0 0,0 0 0,0 0 0,1 0 0,0 1 0,0-1 0,0 1 0,1 0 0,-1-1 0,1 1 0,0 0 0,1 0 0,-1 0 0,1 0 0,0 0 0,0-1 0,0 1 0,1 0 0,0 0 0,0 0 0,0 0 0,0 0 0,1-1 0,0 1 0,0-1 0,0 1 0,0-1 0,1 0 0,0 0 0,0 0 0,0 0 0,0 0 0,0-1 0,1 1 0,6 3 0,6 5 0,0-1 0,1-1 0,0-1 0,1 0 0,0-1 0,1-1 0,-1-1 0,26 5 0,-31-8 0,-1-2 0,0 1 0,1-2 0,-1 0 0,1 0 0,14-3 0,-19 2 0,0-1 0,-1 0 0,1-1 0,-1 1 0,1-1 0,-1-1 0,0 1 0,0-1 0,-1-1 0,10-6 0,-11 5 0,0 1 0,0-1 0,0 0 0,0 0 0,-1 0 0,0 0 0,-1-1 0,1 0 0,-1 0 0,0 0 0,-1 0 0,0 0 0,0-1 0,1-10 0,-2 9 0,0 0 0,-1-1 0,0 1 0,0 0 0,-1 0 0,0-1 0,-1 1 0,0 0 0,0 0 0,-1 0 0,-6-12 0,7 17 0,0 1 0,0-1 0,0 1 0,0 0 0,-1 0 0,1 0 0,-1 0 0,0 1 0,0-1 0,0 1 0,0-1 0,-1 1 0,1 0 0,0 0 0,-7-2 0,4 2 0,0 1 0,0-1 0,0 1 0,-1 0 0,1 1 0,0-1 0,-1 1 0,-11 2 0,3 0 0,0 1 0,0 1 0,0 1 0,0 0 0,1 1 0,0 0 0,-15 10 0,20-11 0,-1 1 0,1 1 0,1-1 0,-1 2 0,1-1 0,1 1 0,-1 0 0,1 1 0,-10 16 0,15-21 0,0 0 0,0 0 0,0 0 0,0 1 0,1-1 0,0 1 0,0-1 0,0 1 0,1 0 0,-1-1 0,1 1 0,0 0 0,0-1 0,1 1 0,-1-1 0,1 1 0,0 0 0,1-1 0,-1 1 0,1-1 0,-1 0 0,1 0 0,1 1 0,-1-1 0,4 4 0,2 2 0,1 0 0,0 0 0,0-1 0,1 0 0,0-1 0,1 0 0,0-1 0,0 0 0,1 0 0,0-1 0,0-1 0,0 0 0,17 4 0,-17-6 0,0 0 0,0-1 0,0 0 0,0 0 0,0-2 0,1 1 0,-1-2 0,0 0 0,0 0 0,1-1 0,-1 0 0,0-1 0,-1-1 0,18-6 0,-24 7 0,0 0 0,0 0 0,0 0 0,0 0 0,-1-1 0,0 0 0,1 0 0,-1 0 0,0 0 0,-1-1 0,1 1 0,-1-1 0,0 0 0,0 0 0,-1 0 0,1-1 0,-1 1 0,0-1 0,-1 1 0,1-1 0,-1 0 0,0 1 0,0-1 0,-1 0 0,0 0 0,0 1 0,0-1 0,-1 0 0,0 0 0,0 1 0,0-1 0,-1 0 0,0 1 0,0-1 0,0 1 0,-1 0 0,1 0 0,-1 0 0,0 0 0,-1 0 0,0 1 0,1-1 0,-1 1 0,0 0 0,-1 0 0,1 0 0,-7-3 0,2 2 0,0 0 0,-1 0 0,1 1 0,-1 0 0,-1 0 0,1 1 0,0 1 0,-1 0 0,1 0 0,-1 1 0,1 0 0,-1 1 0,0 0 0,1 1 0,-1 0 0,0 1 0,-11 3 0,13-3 0,0 0 0,-1 2 0,1-1 0,0 1 0,0 0 0,1 1 0,0 0 0,-1 0 0,2 1 0,-1 0 0,1 0 0,-1 1 0,2 0 0,-1 0 0,1 1 0,0 0 0,1 0 0,-9 17 0,11-18 0,1-1 0,0 1 0,1 0 0,0 0 0,0 0 0,0 1 0,1-1 0,0 0 0,0 0 0,1 0 0,0 0 0,0 0 0,1 0 0,-1 0 0,2 0 0,-1 0 0,1-1 0,0 1 0,0-1 0,1 0 0,0 0 0,0 0 0,9 10 0,-8-10 0,1 1 0,0-1 0,0-1 0,1 1 0,0-1 0,0 0 0,0 0 0,1-1 0,-1 0 0,1-1 0,0 1 0,0-1 0,0-1 0,0 0 0,1 0 0,-1 0 0,1-1 0,-1 0 0,14-1 0,-16-1 0,1 0 0,-1 0 0,1 0 0,-1-1 0,1 0 0,-1 0 0,0-1 0,0 1 0,0-1 0,-1-1 0,1 1 0,-1-1 0,10-8 0,-11 7 0,-1 1 0,1 0 0,-1-1 0,0 1 0,-1-1 0,1 0 0,-1 0 0,0 0 0,0 0 0,0 0 0,-1 0 0,0-1 0,0 1 0,0-1 0,0 1 0,-1-1 0,0-5 0,-1 2 0,1 1 0,-2 0 0,1-1 0,-1 1 0,0 0 0,0 0 0,-1 0 0,0 0 0,-1 0 0,0 0 0,0 1 0,0 0 0,-1 0 0,-9-10 0,10 13 0,-1-1 0,0 1 0,0 0 0,0 1 0,-1-1 0,1 1 0,-1 0 0,0 0 0,0 1 0,0 0 0,0 0 0,0 0 0,0 1 0,-1 0 0,1 0 0,0 0 0,-1 1 0,1 0 0,-13 2 0,9-1 0,-1 1 0,0 1 0,1 0 0,0 1 0,-15 6 0,21-8 0,0 0 0,0 0 0,0 0 0,1 1 0,-1-1 0,0 1 0,1 0 0,0 0 0,0 0 0,0 1 0,0-1 0,0 1 0,1 0 0,-1-1 0,-3 9 0,6-10 0,-1 0 0,1 0 0,0 1 0,-1-1 0,1 0 0,0 0 0,0 1 0,1-1 0,-1 0 0,0 1 0,1-1 0,-1 0 0,1 0 0,0 0 0,0 0 0,0 1 0,0-1 0,0 0 0,0 0 0,0-1 0,1 1 0,-1 0 0,1 0 0,-1-1 0,1 1 0,0-1 0,-1 1 0,1-1 0,0 0 0,0 1 0,0-1 0,0 0 0,4 1 0,1 1 0,-1-1 0,1 0 0,0 0 0,0 0 0,0-1 0,0 0 0,0 0 0,1 0 0,10-2 0,-10 0 0,-1 0 0,0 0 0,1-1 0,-1-1 0,0 1 0,0-1 0,0 0 0,-1 0 0,1-1 0,-1 0 0,1 0 0,-1-1 0,-1 0 0,1 0 0,-1 0 0,8-9 0,-10 10 0,0-1 0,-1 1 0,1 0 0,-1-1 0,0 0 0,0 0 0,0 1 0,-1-1 0,0 0 0,0 0 0,0 0 0,0-1 0,-1 1 0,0 0 0,0 0 0,0 0 0,-1 0 0,0 0 0,0 0 0,0 0 0,0 0 0,-1 0 0,0 0 0,-4-9 0,2 9 0,1 0 0,0 0 0,-1 0 0,0 0 0,0 0 0,0 1 0,-1-1 0,0 1 0,1 0 0,-2 1 0,1-1 0,0 1 0,-1 0 0,1 1 0,-7-3 0,3 2 0,1 1 0,-1 0 0,0 0 0,0 1 0,0 0 0,1 1 0,-1-1 0,0 2 0,0 0 0,-10 1 0,10 0 0,0 0 0,-1 1 0,1 0 0,0 1 0,1 0 0,-1 0 0,1 0 0,0 1 0,-11 9 0,13-10 0,1 1 0,1 0 0,-1-1 0,1 2 0,0-1 0,0 0 0,0 1 0,1 0 0,-1 0 0,2 0 0,-1 0 0,1 0 0,-4 13 0,5-15 0,1 1 0,-1 0 0,1 0 0,0-1 0,0 1 0,0 0 0,1 0 0,-1 0 0,1-1 0,0 1 0,1 0 0,-1-1 0,1 1 0,0-1 0,0 0 0,4 7 0,-1-5 0,0-1 0,-1 1 0,2-1 0,-1 0 0,1 0 0,-1 0 0,1-1 0,1 0 0,-1 0 0,8 3 0,-3-2 0,0-1 0,0 0 0,0 0 0,1-1 0,0-1 0,-1 0 0,1-1 0,0 0 0,0 0 0,0-1 0,0-1 0,0 0 0,14-4 0,-19 3 0,-1 0 0,0-1 0,0 0 0,0 0 0,0-1 0,0 0 0,-1 0 0,1 0 0,-1 0 0,0-1 0,-1 0 0,1 0 0,-1 0 0,4-7 0,-5 8 0,0-1 0,-1 1 0,1-1 0,-1 0 0,0 0 0,-1 0 0,1 0 0,-1 0 0,0 0 0,0 0 0,0 0 0,-1 0 0,0-1 0,0 1 0,0 0 0,-1 0 0,0 0 0,0 0 0,-2-6 0,3 9 0,-1-1 0,0 1 0,0 0 0,-1 0 0,1-1 0,0 1 0,-1 0 0,1 0 0,-1 0 0,0 0 0,0 1 0,1-1 0,-1 0 0,0 1 0,-1-1 0,1 1 0,0 0 0,-4-2 0,1 2 0,1-1 0,0 2 0,0-1 0,0 0 0,0 1 0,0 0 0,-1 0 0,1 0 0,0 1 0,-7 1 0,3-1 0,0 2 0,0-1 0,0 1 0,1 0 0,-1 1 0,1 0 0,0 0 0,0 0 0,1 1 0,-1 0 0,-7 8 0,9-6 0,0-1 0,0 1 0,1 1 0,0-1 0,0 1 0,1-1 0,0 1 0,0 0 0,1 0 0,0 1 0,0-1 0,0 13 0,1-18 0,1 0 0,0 0 0,0 0 0,0-1 0,1 1 0,-1 0 0,1 0 0,-1 0 0,1-1 0,0 1 0,0 0 0,0-1 0,0 1 0,1-1 0,-1 1 0,1-1 0,0 0 0,-1 1 0,1-1 0,0 0 0,0 0 0,0 0 0,1 0 0,-1-1 0,0 1 0,1-1 0,-1 1 0,1-1 0,-1 0 0,1 0 0,0 0 0,-1 0 0,1-1 0,0 1 0,0-1 0,0 1 0,0-1 0,-1 0 0,7-1 0,-4 1 0,1 0 0,0-1 0,0 0 0,-1-1 0,1 1 0,0-1 0,-1 0 0,0 0 0,1-1 0,-1 0 0,0 0 0,0 0 0,-1 0 0,1-1 0,-1 0 0,1 0 0,-1 0 0,0 0 0,-1-1 0,1 1 0,-1-1 0,0 0 0,0 0 0,0 0 0,-1-1 0,0 1 0,0 0 0,0-1 0,1-7 0,-1 7 0,-1 1 0,0-1 0,0 0 0,-1 1 0,0-1 0,0 0 0,0 0 0,0 1 0,-1-1 0,0 0 0,0 1 0,-1-1 0,1 1 0,-1-1 0,0 1 0,-1 0 0,1 0 0,-1 0 0,0 0 0,0 0 0,-1 1 0,1-1 0,-1 1 0,0 0 0,-1 0 0,1 0 0,0 1 0,-1-1 0,-9-4 0,10 6 0,1 1 0,-1 0 0,0-1 0,0 1 0,1 0 0,-1 1 0,0-1 0,0 1 0,0 0 0,0 0 0,0 0 0,0 0 0,1 0 0,-1 1 0,0 0 0,0 0 0,0 0 0,1 0 0,-1 1 0,0 0 0,1-1 0,0 1 0,-1 0 0,1 1 0,0-1 0,0 0 0,0 1 0,0 0 0,0 0 0,1 0 0,-4 5 0,2-2 0,0 0 0,0 0 0,1 0 0,0 1 0,0-1 0,0 1 0,1 0 0,0 0 0,0 0 0,1 0 0,0 0 0,0 0 0,1 0 0,0 0 0,0 1 0,2 9 0,-1-13 0,0 0 0,0 0 0,0 0 0,1 0 0,0 0 0,0 0 0,0-1 0,0 1 0,0-1 0,1 1 0,-1-1 0,1 0 0,0 0 0,0 0 0,0 0 0,0-1 0,1 1 0,-1-1 0,1 0 0,0 0 0,-1 0 0,1 0 0,0-1 0,0 1 0,6 0 0,-4-1 0,0 0 0,0 0 0,0-1 0,1 0 0,-1 0 0,0-1 0,0 1 0,0-1 0,1-1 0,-1 1 0,0-1 0,-1 0 0,1 0 0,0-1 0,-1 0 0,10-6 0,-11 6 0,0-1 0,0 0 0,0-1 0,0 1 0,-1-1 0,0 1 0,0-1 0,0 0 0,-1 0 0,1-1 0,-1 1 0,0 0 0,-1-1 0,1 1 0,-1-1 0,1-10 0,-2 13 0,1 0 0,-1 0 0,0 0 0,0 0 0,0 0 0,0 1 0,-1-1 0,1 0 0,-1 0 0,0 0 0,0 0 0,0 1 0,0-1 0,0 1 0,0-1 0,-1 0 0,0 1 0,1 0 0,-1-1 0,0 1 0,0 0 0,0 0 0,0 0 0,0 0 0,-1 1 0,1-1 0,0 0 0,-1 1 0,0 0 0,1 0 0,-1-1 0,0 1 0,1 1 0,-6-2 0,3 2 0,1 0 0,-1 0 0,0 0 0,1 1 0,-1 0 0,1 0 0,-1 0 0,1 0 0,-1 1 0,1 0 0,0 0 0,0 0 0,0 0 0,0 1 0,0-1 0,0 1 0,0 0 0,1 0 0,-4 5 0,2-4 0,1 1 0,0 0 0,0 0 0,0 0 0,1 0 0,-1 1 0,1-1 0,1 1 0,-1 0 0,1 0 0,0 0 0,0 0 0,-1 11 0,3-14 0,0 0 0,0 0 0,0-1 0,1 1 0,-1 0 0,1-1 0,0 1 0,-1-1 0,1 1 0,0-1 0,1 1 0,-1-1 0,0 1 0,1-1 0,-1 0 0,3 3 0,-1-2 0,1 0 0,0 1 0,0-1 0,0 0 0,0-1 0,0 1 0,0-1 0,8 3 0,-5-2 0,0-1 0,0 0 0,0 0 0,0 0 0,1-1 0,-1 0 0,0-1 0,1 0 0,-1 0 0,1-1 0,13-2 0,-17 2 0,1-1 0,-1 0 0,0 0 0,0 0 0,0-1 0,0 1 0,-1-1 0,1 0 0,-1 0 0,1 0 0,-1-1 0,0 1 0,0-1 0,0 1 0,-1-1 0,0 0 0,1 0 0,-1 0 0,-1-1 0,3-7 0,-2 6 0,0-1 0,0 0 0,-1 0 0,-1 0 0,1 0 0,-1 0 0,0 0 0,0 0 0,-1 1 0,0-1 0,0 0 0,-1 0 0,-3-9 0,5 16 0,0-1 0,-1 0 0,1 1 0,0-1 0,-1 0 0,1 1 0,-1-1 0,1 1 0,0-1 0,-1 0 0,1 1 0,-1-1 0,0 1 0,1 0 0,-1-1 0,1 1 0,-1-1 0,0 1 0,1 0 0,-1-1 0,0 1 0,1 0 0,-1 0 0,0 0 0,1 0 0,-1-1 0,0 1 0,-1 0 0,0 1 0,0-1 0,0 0 0,0 1 0,-1 0 0,1-1 0,0 1 0,0 0 0,0 0 0,-3 2 0,-1 2 0,-1 0 0,1 0 0,-1 1 0,-5 7 0,7-6 0,0 0 0,1-1 0,0 2 0,0-1 0,1 0 0,-5 15 0,7-19 0,1-1 0,-1 0 0,1 0 0,0 1 0,-1-1 0,1 0 0,0 1 0,1-1 0,-1 0 0,0 1 0,1-1 0,0 4 0,0-5 0,0 0 0,-1 1 0,1-1 0,0 0 0,0 0 0,0 0 0,0 0 0,0 0 0,0 0 0,0-1 0,0 1 0,0 0 0,1 0 0,-1-1 0,0 1 0,0-1 0,1 1 0,-1-1 0,0 1 0,1-1 0,-1 0 0,0 0 0,3 0 0,-1 0 0,1 0 0,-1 0 0,1-1 0,-1 1 0,1-1 0,-1 0 0,0 0 0,1 0 0,-1-1 0,0 1 0,0-1 0,0 0 0,0 0 0,0 0 0,0 0 0,0 0 0,-1-1 0,1 1 0,-1-1 0,0 0 0,1 0 0,-1 1 0,-1-2 0,1 1 0,0 0 0,1-3 0,0-1 0,0-1 0,0 1 0,0 0 0,-1-1 0,0 0 0,0 1 0,-1-1 0,0 0 0,-1 0 0,0-14 0,0 21 0,0-1 0,0 1 0,0 0 0,-1 0 0,1-1 0,0 1 0,-1 0 0,1-1 0,0 1 0,-1 0 0,0 0 0,1 0 0,-1-1 0,0 1 0,0 0 0,1 0 0,-1 0 0,0 0 0,0 0 0,0 1 0,0-1 0,0 0 0,-2-1 0,1 2 0,0 0 0,1-1 0,-1 1 0,0 0 0,1 0 0,-1 0 0,1 0 0,-1 1 0,0-1 0,1 0 0,-1 1 0,1-1 0,-1 1 0,0-1 0,1 1 0,-2 1 0,-4 2 0,0 0 0,0 1 0,1 0 0,0 0 0,0 1 0,-8 9 0,9-8 0,0 0 0,1 1 0,-1-1 0,2 1 0,-1 0 0,1 0 0,1 0 0,-1 0 0,-1 10 0,4-16 0,-1 0 0,1 0 0,0 1 0,-1-1 0,1 0 0,0 0 0,0 0 0,1 0 0,-1 1 0,0-1 0,1 0 0,-1 0 0,1 0 0,0 0 0,-1 0 0,1 0 0,0 0 0,0 0 0,1 0 0,-1 0 0,0-1 0,1 1 0,-1 0 0,1-1 0,-1 1 0,1-1 0,0 0 0,-1 1 0,1-1 0,0 0 0,0 0 0,0 0 0,0 0 0,0-1 0,0 1 0,0 0 0,0-1 0,1 0 0,-1 1 0,4-1 0,-4 0 0,0 0 0,0 0 0,0 0 0,0 0 0,0 0 0,0 0 0,0-1 0,0 1 0,-1-1 0,1 1 0,0-1 0,0 0 0,0 0 0,-1 0 0,1 0 0,0 0 0,-1 0 0,3-3 0,-1 2 0,-1-1 0,0 0 0,0 0 0,0 0 0,0 0 0,-1 0 0,1-1 0,-1 1 0,2-6 0,0-3 0,-1-1 0,0 1 0,-1-1 0,0-20 0,-1 29 0,0-1 0,-1 1 0,1 0 0,-1 0 0,0-1 0,0 1 0,0 0 0,-3-4 0,4 7 0,0 1 0,-1-1 0,1 1 0,0-1 0,-1 1 0,1-1 0,0 1 0,-1-1 0,1 1 0,-1-1 0,1 1 0,-1 0 0,1-1 0,-1 1 0,1 0 0,-1-1 0,1 1 0,-1 0 0,0 0 0,1 0 0,-1 0 0,1-1 0,-2 1 0,1 1 0,-1-1 0,1 0 0,0 1 0,-1-1 0,1 1 0,0-1 0,0 1 0,-1 0 0,1 0 0,0-1 0,0 1 0,0 0 0,0 0 0,0 0 0,-1 2 0,0-1 0,-1 1 0,1 0 0,0 0 0,0 1 0,0-1 0,0 0 0,1 0 0,0 1 0,-1-1 0,1 1 0,0 0 0,1-1 0,-1 1 0,0 0 0,1-1 0,0 1 0,0 0 0,0-1 0,1 1 0,-1 0 0,1 0 0,0-1 0,0 1 0,0-1 0,0 1 0,1-1 0,2 5 0,-3-5 0,1 0 0,0 0 0,0-1 0,0 1 0,1 0 0,-1-1 0,1 1 0,-1-1 0,1 0 0,0 0 0,0 0 0,0 0 0,0-1 0,0 1 0,0-1 0,0 0 0,0 1 0,1-2 0,-1 1 0,1 0 0,-1-1 0,0 1 0,1-1 0,-1 0 0,1 0 0,-1 0 0,1-1 0,-1 1 0,6-2 0,-6 0 0,0 1 0,0-1 0,1 0 0,-1 0 0,0 0 0,-1 0 0,1 0 0,0-1 0,-1 0 0,1 1 0,-1-1 0,0 0 0,0 0 0,0 0 0,0 0 0,0 0 0,-1-1 0,1 1 0,-1-1 0,0 1 0,0-1 0,0 1 0,0-7 0,0 5 0,0 0 0,-1 0 0,0 0 0,1 0 0,-2 1 0,1-1 0,0 0 0,-1 0 0,0 0 0,0 0 0,-1 1 0,1-1 0,-1 0 0,0 1 0,0-1 0,-1 1 0,-3-5 0,5 8 0,1 0 0,-1 0 0,0 0 0,0 0 0,0 0 0,0 1 0,0-1 0,0 0 0,0 1 0,0-1 0,0 0 0,0 1 0,0-1 0,0 1 0,-1 0 0,1-1 0,0 1 0,0 0 0,0 0 0,-1 0 0,1 0 0,0 0 0,0 0 0,0 0 0,-3 1 0,2-1 0,0 2 0,0-1 0,0 0 0,0 0 0,0 1 0,0-1 0,0 1 0,0-1 0,0 1 0,1 0 0,-1 0 0,-1 2 0,-3 5 0,1 1 0,0-1 0,1 0 0,-7 20 0,9-23 0,1 1 0,0-1 0,0 0 0,1 1 0,-1-1 0,1 1 0,1-1 0,1 9 0,-2-14 0,0 1 0,0-1 0,0 1 0,1-1 0,-1 0 0,1 1 0,-1-1 0,1 0 0,-1 1 0,1-1 0,0 0 0,0 0 0,0 0 0,-1 0 0,1 0 0,0 0 0,0 0 0,1 0 0,-1 0 0,0 0 0,0 0 0,0 0 0,0-1 0,1 1 0,-1-1 0,0 1 0,1-1 0,-1 1 0,1-1 0,-1 0 0,0 0 0,1 1 0,-1-1 0,1 0 0,-1 0 0,0-1 0,1 1 0,-1 0 0,1 0 0,-1-1 0,0 1 0,1-1 0,-1 1 0,2-1 0,0-1 0,0 1 0,0 0 0,0-1 0,0 0 0,0 0 0,-1 1 0,1-2 0,-1 1 0,1 0 0,-1 0 0,0-1 0,0 1 0,0-1 0,0 0 0,0 0 0,0 0 0,-1 0 0,0 0 0,1 0 0,-1 0 0,0 0 0,-1 0 0,1-1 0,0 1 0,-1 0 0,0 0 0,0-1 0,0-5 0,-1 6 0,1 1 0,0-1 0,-1 1 0,0-1 0,1 1 0,-1-1 0,0 1 0,-1-1 0,1 1 0,0 0 0,-1 0 0,1 0 0,-1 0 0,1 0 0,-1 0 0,0 0 0,0 0 0,0 0 0,0 1 0,0-1 0,0 1 0,-1 0 0,1 0 0,0 0 0,-1 0 0,1 0 0,-1 0 0,1 0 0,-1 1 0,0-1 0,1 1 0,-1 0 0,1 0 0,-1 0 0,0 0 0,-4 1 0,1 0 0,0 1 0,0 0 0,1 0 0,-1 0 0,1 1 0,-1-1 0,1 1 0,0 1 0,0-1 0,-7 7 0,10-8 0,0 0 0,0 0 0,1-1 0,-1 1 0,0 0 0,1 0 0,0 1 0,0-1 0,0 0 0,0 0 0,0 1 0,-1 3 0,2-5 0,0 1 0,0-1 0,0 1 0,0-1 0,0 1 0,0-1 0,0 1 0,1-1 0,-1 0 0,1 1 0,-1-1 0,1 1 0,-1-1 0,1 0 0,0 0 0,0 1 0,0-1 0,0 0 0,-1 0 0,2 0 0,-1 0 0,2 2 0,-2-2 0,-1-1 0,1 1 0,0 0 0,-1-1 0,1 1 0,0-1 0,0 1 0,0 0 0,0-1 0,0 0 0,0 1 0,0-1 0,0 0 0,0 1 0,0-1 0,0 0 0,0 0 0,0 0 0,0 0 0,0 0 0,0 0 0,0 0 0,1 0 0,-1-1 0,0 1 0,0-1 0,-1 0 0,1 1 0,0-1 0,0 0 0,-1 0 0,1 0 0,0 1 0,-1-1 0,1 0 0,0 0 0,-1 0 0,0 0 0,1 0 0,-1 0 0,1-2 0,0-2 0,0 0 0,0-1 0,0 1 0,-1 0 0,0-1 0,0 1 0,-1-8 0,-1 6 0,0-1 0,0 1 0,0-1 0,-1 1 0,0 0 0,-1 0 0,0 0 0,0 1 0,0-1 0,-1 1 0,0 0 0,0 0 0,0 1 0,-11-9 0,11 10 0,0 1 0,0 0 0,-1-1 0,0 2 0,1-1 0,-1 1 0,0-1 0,0 2 0,0-1 0,0 1 0,0 0 0,-1 0 0,1 0 0,0 1 0,0 0 0,-1 0 0,1 1 0,-9 2 0,-2 1 0,1 0 0,0 2 0,-19 8 0,29-11 0,0 0 0,1 0 0,-1 0 0,0 1 0,1 0 0,0 1 0,0-1 0,0 1 0,1 0 0,0 0 0,-5 7 0,8-11 0,0 1 0,0-1 0,1 1 0,-1-1 0,1 1 0,-1 0 0,1-1 0,-1 1 0,1 0 0,0-1 0,0 1 0,0 0 0,0 0 0,0-1 0,0 1 0,0 0 0,1-1 0,-1 1 0,1 0 0,-1-1 0,2 3 0,-1-1 0,1 0 0,0 0 0,0 0 0,1 0 0,-1 0 0,1-1 0,-1 1 0,1-1 0,5 4 0,-2-2 0,0 0 0,0-1 0,0 0 0,1 0 0,-1 0 0,1-1 0,-1 0 0,1 0 0,0-1 0,9 1 0,-12-2 0,0 0 0,0-1 0,0 0 0,0 0 0,0 0 0,0 0 0,0 0 0,0-1 0,-1 0 0,1 0 0,0 0 0,-1 0 0,0 0 0,1-1 0,-1 1 0,0-1 0,0 0 0,-1 0 0,1 0 0,2-4 0,-3 4 0,0-1 0,0 1 0,-1 0 0,1 0 0,-1 0 0,0-1 0,0 1 0,0-1 0,0 1 0,-1-1 0,0 1 0,1-1 0,-1 1 0,0-1 0,-1 0 0,1 1 0,0-1 0,-1 1 0,0-1 0,0 1 0,0 0 0,0-1 0,-3-4 0,2 6 0,1 0 0,0 1 0,0-1 0,-1 0 0,1 1 0,-1-1 0,1 1 0,-1 0 0,0-1 0,1 1 0,-1 0 0,0 0 0,0 0 0,0 0 0,0 1 0,-4-2 0,2 1 0,-1 0 0,0 0 0,0 1 0,0 0 0,0 0 0,0 0 0,-5 1 0,-3 2 0,0 0 0,0 1 0,0 0 0,-18 9 0,26-11 0,1 0 0,-1 1 0,1 0 0,0 0 0,0 0 0,0 0 0,0 0 0,1 1 0,-1 0 0,-5 8 0,8-11 0,1 1 0,-1-1 0,0 1 0,1-1 0,-1 1 0,1-1 0,-1 1 0,1 0 0,0-1 0,0 1 0,0-1 0,0 1 0,0 0 0,0-1 0,0 1 0,0 0 0,1-1 0,-1 1 0,1 0 0,-1-1 0,1 1 0,-1-1 0,1 1 0,0-1 0,0 0 0,0 1 0,0-1 0,0 0 0,0 1 0,0-1 0,0 0 0,1 0 0,-1 0 0,0 0 0,1 0 0,1 1 0,2 1 0,0 0 0,0 0 0,1-1 0,-1 1 0,1-1 0,0 0 0,0 0 0,-1-1 0,1 0 0,0 0 0,0-1 0,0 1 0,0-1 0,0 0 0,0-1 0,0 1 0,7-3 0,-9 2 0,0 0 0,0 0 0,0-1 0,0 1 0,0-1 0,-1 0 0,1 0 0,-1-1 0,1 1 0,-1-1 0,0 1 0,0-1 0,0 0 0,0 0 0,0-1 0,-1 1 0,0 0 0,1-1 0,-1 0 0,-1 1 0,1-1 0,0 0 0,-1 0 0,0 0 0,2-7 0,-3 10 0,1-1 0,-1 1 0,0 0 0,0-1 0,1 1 0,-1-1 0,0 1 0,0-1 0,0 1 0,0 0 0,-1-1 0,1 1 0,0-1 0,-1 1 0,1 0 0,0-1 0,-1 1 0,0 0 0,1-1 0,-1 1 0,0 0 0,0 0 0,0 0 0,1-1 0,-1 1 0,0 0 0,-1 0 0,1 1 0,0-1 0,0 0 0,0 0 0,0 0 0,-1 1 0,1-1 0,0 1 0,-1-1 0,1 1 0,0-1 0,-1 1 0,1 0 0,-1 0 0,1-1 0,-1 1 0,1 0 0,0 0 0,-1 1 0,-1-1 0,-2 0 0,0 1 0,1 0 0,-1 0 0,0 0 0,1 1 0,-1-1 0,1 1 0,-1 0 0,1 1 0,0-1 0,0 1 0,0-1 0,-5 5 0,7-5 0,0 0 0,1 0 0,-1 1 0,0-1 0,1 0 0,0 0 0,0 1 0,-1-1 0,1 1 0,1-1 0,-1 1 0,0 0 0,1-1 0,-1 1 0,1-1 0,0 1 0,-1 0 0,2 0 0,-1-1 0,1 5 0,0-3 0,0 1 0,1 0 0,-1-1 0,1 1 0,1-1 0,-1 1 0,0-1 0,1 0 0,0 0 0,6 7 0,-4-7 0,-1 1 0,1-1 0,0 1 0,0-1 0,0-1 0,0 1 0,1-1 0,0 0 0,0 0 0,-1 0 0,1-1 0,1 0 0,-1 0 0,0-1 0,0 0 0,1 0 0,12 0 0,-17-1 0,1-1 0,0 0 0,0 0 0,-1 0 0,1 0 0,0 0 0,-1 0 0,1-1 0,-1 1 0,0-1 0,1 0 0,-1 0 0,0 0 0,0 0 0,0 0 0,0 0 0,-1-1 0,1 1 0,-1 0 0,1-1 0,-1 1 0,0-1 0,0 0 0,2-5 0,-2 5 0,0-1 0,-1 1 0,1-1 0,-1 1 0,0-1 0,0 1 0,0-1 0,0 0 0,-1 1 0,1-1 0,-1 1 0,0 0 0,0-1 0,0 1 0,0 0 0,-1-1 0,1 1 0,-1 0 0,0 0 0,-3-3 0,5 5 0,-1 0 0,0 0 0,0 0 0,0 1 0,0-1 0,0 0 0,0 0 0,0 1 0,0-1 0,0 1 0,0-1 0,-1 1 0,1-1 0,0 1 0,0 0 0,0 0 0,-1-1 0,1 1 0,0 0 0,0 0 0,-2 0 0,0 1 0,0 0 0,1-1 0,-1 1 0,1 0 0,-1 0 0,1 0 0,0 1 0,-1-1 0,-3 3 0,2 0 0,-1 0 0,1 0 0,0 0 0,0 1 0,0-1 0,0 1 0,1 0 0,-4 8 0,6-11 0,0 0 0,0 0 0,1 0 0,-1 0 0,1 1 0,-1-1 0,1 0 0,0 0 0,0 1 0,0-1 0,0 0 0,0 1 0,1-1 0,-1 0 0,1 0 0,-1 1 0,1-1 0,0 0 0,0 0 0,0 0 0,0 0 0,0 0 0,0 0 0,3 2 0,-3-3 0,0 0 0,1 1 0,-1-1 0,1 0 0,-1 0 0,1 0 0,0 0 0,0 0 0,-1-1 0,1 1 0,0 0 0,0-1 0,0 0 0,0 1 0,0-1 0,-1 0 0,1 0 0,0 0 0,0 0 0,0 0 0,0 0 0,0-1 0,0 1 0,0-1 0,-1 1 0,1-1 0,0 0 0,0 1 0,2-3 0,-1 1 0,0 0 0,0 0 0,-1-1 0,1 1 0,0-1 0,-1 0 0,0 0 0,1 0 0,-1 0 0,0 0 0,-1 0 0,1 0 0,-1-1 0,1 1 0,-1-1 0,0 1 0,0-1 0,0 0 0,-1 1 0,1-1 0,-1 0 0,0 0 0,0 1 0,-1-1 0,1 0 0,0 1 0,-1-1 0,-2-6 0,-5 42 0,8-30 0,0 0 0,0 0 0,0 0 0,0 0 0,0 0 0,0 0 0,1 0 0,-1 0 0,1 0 0,0 0 0,-1 0 0,1 0 0,0 0 0,0 0 0,0 0 0,0-1 0,0 1 0,1 0 0,-1-1 0,3 3 0,-3-3 0,1 0 0,0-1 0,-1 1 0,1 0 0,0-1 0,0 0 0,-1 1 0,1-1 0,0 0 0,0 0 0,0 0 0,-1 0 0,1 0 0,0 0 0,0 0 0,0-1 0,-1 1 0,1 0 0,0-1 0,0 0 0,-1 1 0,1-1 0,-1 0 0,3-1 0,-3 1 0,0 1 0,0 0 0,0-1 0,0 0 0,0 1 0,0-1 0,0 1 0,0-1 0,0 0 0,0 0 0,0 1 0,-1-1 0,1 0 0,0 0 0,0 0 0,-1 0 0,1 0 0,-1 0 0,1 0 0,-1 0 0,1 0 0,-1-1 0,0 1 0,0 0 0,1-2 0,-2 2 0,1 0 0,-1 0 0,1 1 0,-1-1 0,0 0 0,0 1 0,1-1 0,-1 0 0,0 1 0,0-1 0,0 1 0,0-1 0,0 1 0,0-1 0,1 1 0,-1 0 0,0-1 0,0 1 0,0 0 0,0 0 0,0 0 0,0 0 0,0 0 0,0 0 0,0 0 0,0 0 0,0 0 0,0 0 0,-2 1 0,-8 1 0,-1 0 0,1 0 0,-1 2 0,1-1 0,0 1 0,0 1 0,1 0 0,-1 0 0,-16 13 0,26-18 0,1 0 0,0 0 0,0 0 0,0 0 0,0 0 0,0 0 0,0 0 0,0 1 0,-1-1 0,1 0 0,0 0 0,0 0 0,0 0 0,0 0 0,0 0 0,0 0 0,0 0 0,0 1 0,0-1 0,0 0 0,0 0 0,0 0 0,0 0 0,0 0 0,0 0 0,0 1 0,0-1 0,0 0 0,0 0 0,0 0 0,0 0 0,0 0 0,0 1 0,0-1 0,0 0 0,0 0 0,0 0 0,0 0 0,0 0 0,0 0 0,0 0 0,0 1 0,0-1 0,0 0 0,0 0 0,0 0 0,0 0 0,1 0 0,-1 0 0,0 0 0,0 0 0,0 0 0,0 1 0,0-1 0,0 0 0,0 0 0,1 0 0,12 2 0,14-1 0,-20-2-1364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0:36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5183 24575,'0'-1'0,"-1"1"0,1 0 0,-1 0 0,1-1 0,0 1 0,-1 0 0,1 0 0,-1-1 0,1 1 0,0 0 0,-1-1 0,1 1 0,0-1 0,-1 1 0,1 0 0,0-1 0,-1 1 0,1-1 0,0 1 0,0-1 0,0 1 0,0-1 0,-1 1 0,1-1 0,0 1 0,0-1 0,0 1 0,0-1 0,0 1 0,0-1 0,0 1 0,0-1 0,0 1 0,1-1 0,-1 0 0,5-26 0,-4 19 0,15-215 0,-10 105 0,18-61 0,-3 49 0,29-177 0,-18 129 0,-10 2 0,5-32 0,2 74 0,13-92 0,22-140 0,26 2 0,-3 11 0,-45 169 0,83-226 0,-63 239 0,85-206 0,-122 319 0,105-220 0,-98 219 0,2 2 0,67-86 0,-45 75 0,70-66 0,-98 109 0,0 1 0,1 1 0,2 2 0,0 1 0,45-22 0,-44 28 0,0 1 0,2 2 0,-1 1 0,1 2 0,68-8 0,-75 14 0,1 1 0,-1 1 0,0 2 0,1 0 0,-1 2 0,0 1 0,0 1 0,29 12 0,1 3 0,78 42 0,-110-49 0,-1 1 0,-1 1 0,-1 1 0,0 2 0,29 30 0,-21-17 0,44 48 0,106 148 0,21 118 0,-154-251 0,43 124 0,14 107 0,-5-8 0,-50-115 0,10 36 0,27 66 0,34 218 0,-35 7 0,-16-88 0,-58-380 0,70 349 0,-62-335 0,35 139 0,-31-137 0,7 25 0,24 144 0,-50-231-1364,-2-5-5459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39:26.7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24 24575,'0'0'0,"0"0"0,-30 12 0,25-9 0,-1 1 0,1-1 0,0 1 0,0 0 0,-6 6 0,10-8 0,0-1 0,0 0 0,0 0 0,0 0 0,1 0 0,-1 1 0,0-1 0,0 0 0,1 1 0,-1-1 0,1 1 0,-1 2 0,1-3 0,0-1 0,0 1 0,0 0 0,0-1 0,1 1 0,-1 0 0,0 0 0,0-1 0,1 1 0,-1-1 0,0 1 0,1 0 0,-1-1 0,1 1 0,-1-1 0,1 1 0,-1-1 0,1 1 0,-1-1 0,1 1 0,-1-1 0,1 1 0,0-1 0,-1 0 0,1 0 0,0 1 0,-1-1 0,2 0 0,0 1 0,-1-1 0,1 0 0,-1 1 0,1-1 0,-1 0 0,1 0 0,0 0 0,-1 0 0,1-1 0,-1 1 0,1 0 0,-1-1 0,1 1 0,-1-1 0,1 1 0,-1-1 0,0 0 0,1 1 0,-1-1 0,0 0 0,1 0 0,-1 0 0,0 0 0,0 0 0,0 0 0,1-2 0,0 1 0,1-1 0,-1 0 0,0 0 0,0 0 0,-1 0 0,1 0 0,-1 0 0,1 0 0,-1-1 0,1-4 0,-2 6 0,1 1 0,-1-1 0,0 0 0,-1 0 0,1 0 0,0 1 0,0-1 0,-1 0 0,1 0 0,-1 0 0,1 1 0,-1-1 0,0 0 0,0 1 0,0-1 0,0 1 0,0-1 0,0 1 0,0-1 0,0 1 0,-1 0 0,1 0 0,0-1 0,-1 1 0,1 0 0,-1 0 0,0 1 0,1-1 0,-1 0 0,1 0 0,-1 1 0,0-1 0,0 1 0,0-1 0,1 1 0,-1 0 0,0 0 0,0 0 0,0 0 0,1 0 0,-1 0 0,-3 1 0,4-1 0,-1 0 0,0 0 0,1 0 0,-1 0 0,1 1 0,-1-1 0,1 0 0,-1 1 0,1-1 0,-1 1 0,1 0 0,-1 0 0,1-1 0,0 1 0,0 0 0,-1 0 0,1 0 0,0 0 0,0 1 0,0-1 0,0 0 0,0 0 0,0 1 0,0-1 0,0 0 0,1 1 0,-1-1 0,1 1 0,-1-1 0,1 1 0,-1-1 0,1 1 0,0-1 0,0 1 0,-1-1 0,1 1 0,0 0 0,1-1 0,-1 1 0,0-1 0,0 1 0,1-1 0,-1 1 0,1-1 0,-1 1 0,1-1 0,0 1 0,-1-1 0,1 0 0,1 2 0,-1-1 0,1 1 0,-1-1 0,1 0 0,-1 0 0,1 0 0,0-1 0,0 1 0,0 0 0,0-1 0,0 1 0,0-1 0,0 1 0,0-1 0,1 0 0,-1 0 0,0 0 0,1 0 0,-1-1 0,1 1 0,-1-1 0,1 1 0,-1-1 0,1 0 0,-1 0 0,1 0 0,-1 0 0,5-1 0,-5 0 0,-1 1 0,1-1 0,0 1 0,0-1 0,0 0 0,-1 0 0,1 0 0,0 0 0,-1 0 0,1 0 0,-1 0 0,1-1 0,-1 1 0,0 0 0,1-1 0,-1 1 0,0-1 0,0 0 0,0 1 0,0-1 0,0 0 0,-1 0 0,1 1 0,0-1 0,-1 0 0,0 0 0,1 0 0,-1 0 0,0 0 0,0 0 0,0 1 0,0-1 0,0 0 0,0 0 0,0 0 0,-2-3 0,2 4 0,0 0 0,0-1 0,-1 1 0,1 0 0,0 0 0,-1 0 0,1 0 0,-1 0 0,1 0 0,-1 0 0,0 0 0,0 0 0,1 0 0,-1 0 0,0 0 0,0 0 0,0 0 0,0 1 0,0-1 0,0 0 0,0 1 0,0-1 0,0 1 0,0-1 0,0 1 0,0-1 0,0 1 0,-1 0 0,1 0 0,0-1 0,0 1 0,0 0 0,-1 0 0,1 0 0,0 0 0,0 1 0,0-1 0,-3 1 0,2-1 0,-1 1 0,1 0 0,-1 0 0,1 0 0,0 0 0,0 0 0,0 0 0,-1 1 0,1-1 0,0 1 0,1 0 0,-1-1 0,0 1 0,0 0 0,1 0 0,-1 0 0,-2 4 0,4-4 14,-1 1 1,1-1-1,-1 0 0,1 1 0,-1-1 1,1 0-1,0 1 0,0-1 0,0 0 0,1 1 1,-1-1-1,1 0 0,-1 1 0,1-1 0,0 0 1,-1 0-1,1 1 0,0-1 0,1 0 1,-1 0-1,0 0 0,1 0 0,1 2 0,-2-2-79,1-1-1,-1 1 1,1-1-1,0 1 0,-1-1 1,1 0-1,0 1 1,0-1-1,0 0 0,-1 0 1,1 0-1,0-1 1,1 1-1,-1 0 0,0-1 1,0 1-1,0-1 0,0 0 1,0 0-1,0 0 1,1 0-1,-1 0 0,0 0 1,0 0-1,4-2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39:29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86 24575,'0'0'0,"0"0"0,0 0 0,0 0 0,0 0 0,0-1 0,0 0 0,0 0 0,0 1 0,0-1 0,0 0 0,0 0 0,0 0 0,-1 0 0,1 0 0,0 0 0,0 1 0,-1-1 0,1 0 0,0 0 0,-1 0 0,1 1 0,-1-1 0,1 0 0,-1 1 0,1-1 0,-1 0 0,0 1 0,-1-2 0,-20-2 0,14 4 0,5 0 0,1 0 0,-1 0 0,0 0 0,0 0 0,1 0 0,-1 1 0,0-1 0,1 1 0,-1 0 0,0 0 0,1 0 0,-1 0 0,1 0 0,0 1 0,-1-1 0,1 1 0,0 0 0,0-1 0,0 1 0,-3 3 0,3-1 0,-1-1 0,1 1 0,0-1 0,0 1 0,1 0 0,-1 0 0,1 0 0,0 0 0,0 0 0,0 0 0,0 0 0,1 7 0,-1-5 0,2 0 0,-1 0 0,1 1 0,0-1 0,0-1 0,0 1 0,1 0 0,4 10 0,-4-12 0,-1-1 0,1 0 0,0 0 0,0 0 0,0 0 0,1 0 0,-1 0 0,1 0 0,-1-1 0,1 1 0,0-1 0,0 0 0,0 0 0,5 3 0,-6-5 0,0 0 0,-1 0 0,1 0 0,-1 0 0,1 0 0,-1 0 0,1 0 0,0 0 0,-1 0 0,1-1 0,-1 1 0,1-1 0,-1 1 0,1-1 0,-1 0 0,0 0 0,1 1 0,-1-1 0,0 0 0,1 0 0,-1 0 0,0 0 0,0 0 0,0-1 0,0 1 0,0 0 0,0-1 0,0 1 0,1-3 0,4-6 0,0 0 0,7-18 0,-13 27 0,1-4 0,1-1 0,-1 1 0,0-1 0,-1 1 0,1-1 0,-1 0 0,0 1 0,-1-1 0,1 0 0,-1 1 0,0-1 0,0 1 0,-1-1 0,0 1 0,-4-9 0,5 11 0,0 0 0,-1 0 0,1 0 0,-1 0 0,1 1 0,-1-1 0,0 1 0,0-1 0,0 1 0,-1-1 0,1 1 0,-1 0 0,1 0 0,-1 0 0,0 1 0,1-1 0,-1 1 0,0-1 0,0 1 0,0 0 0,0 0 0,0 0 0,0 1 0,-1-1 0,1 1 0,0-1 0,0 1 0,-7 1 0,8-1 0,0 1 0,0 0 0,0 0 0,0 0 0,0 1 0,1-1 0,-1 0 0,0 1 0,0-1 0,1 1 0,-1-1 0,1 1 0,0 0 0,-1 0 0,1 0 0,0 0 0,0 0 0,0 0 0,0 0 0,0 0 0,0 2 0,-2 5 0,1-1 0,0 0 0,0 0 0,0 11 0,1-2 0,0-1 0,1 1 0,4 21 0,-4-35 0,1 1 0,-1 0 0,1-1 0,0 1 0,0-1 0,0 1 0,1-1 0,-1 1 0,1-1 0,0 0 0,0 0 0,0 0 0,0 0 0,1 0 0,-1 0 0,1-1 0,-1 1 0,1-1 0,0 0 0,6 4 0,-6-5 0,0-1 0,0 1 0,0-1 0,0 0 0,0 0 0,0 0 0,0 0 0,0-1 0,0 1 0,-1-1 0,1 0 0,0 0 0,0 0 0,-1 0 0,1 0 0,0 0 0,-1-1 0,1 1 0,-1-1 0,3-2 0,0 1 0,0-1 0,-1 0 0,1 0 0,-1 0 0,0-1 0,0 1 0,0-1 0,5-10 0,-7 11 0,-1 0 0,0 0 0,0 0 0,-1 0 0,1 0 0,-1 0 0,0 0 0,0 0 0,-1 0 0,1 0 0,-1 0 0,0 0 0,0 0 0,0 0 0,0 0 0,-1 0 0,1 0 0,-1 1 0,0-1 0,-3-3 0,0-1 0,0 1 0,0 0 0,-1 0 0,0 0 0,-1 0 0,1 1 0,-1 0 0,-8-5 0,12 9 0,0 0 0,0 1 0,0-1 0,0 0 0,0 1 0,0 0 0,-1 0 0,1 0 0,0 0 0,-1 0 0,1 1 0,-1-1 0,1 1 0,-1 0 0,1 0 0,-7 1 0,6 1 0,1-1 0,0 0 0,0 1 0,0-1 0,0 1 0,0 0 0,1 0 0,-1 0 0,0 1 0,1-1 0,0 1 0,0-1 0,-1 1 0,1 0 0,1 0 0,-1-1 0,-2 6 0,0 0 0,1 0 0,0 0 0,0 0 0,1 0 0,0 1 0,0-1 0,1 1 0,0 0 0,1-1 0,0 1 0,0 0 0,1-1 0,0 1 0,3 12 0,-3-17 0,0 0 0,0 0 0,1 0 0,-1 0 0,1-1 0,0 1 0,0-1 0,1 1 0,-1-1 0,0 0 0,1 0 0,0 0 0,0 0 0,0 0 0,0-1 0,0 1 0,1-1 0,-1 0 0,1 0 0,-1 0 0,1 0 0,0-1 0,0 0 0,0 1 0,-1-1 0,1-1 0,0 1 0,1-1 0,-1 1 0,0-1 0,0 0 0,7-1 0,-6 0 0,0 1 0,-1-1 0,1 0 0,0-1 0,-1 1 0,1-1 0,-1 0 0,0 0 0,1 0 0,-1-1 0,0 1 0,0-1 0,-1 0 0,1 0 0,0 0 0,-1-1 0,0 1 0,0-1 0,0 0 0,0 0 0,-1 0 0,1 0 0,-1 0 0,0-1 0,0 1 0,-1-1 0,0 1 0,1-1 0,0-6 0,-1 1 0,0-1 0,0 1 0,-1 0 0,0 0 0,-1-1 0,0 1 0,0 0 0,-1 0 0,0 0 0,-1 0 0,-1 1 0,1-1 0,-6-9 0,7 16 0,0 0 0,0-1 0,0 1 0,0 0 0,-1 0 0,1 1 0,-1-1 0,0 1 0,0-1 0,0 1 0,0 0 0,0 0 0,0 0 0,-1 0 0,1 1 0,-1-1 0,1 1 0,-1 0 0,0 0 0,-4-1 0,5 2 0,0 0 0,0 0 0,-1 0 0,1 0 0,0 1 0,0 0 0,0-1 0,0 1 0,0 0 0,0 0 0,0 0 0,0 1 0,0-1 0,1 1 0,-1 0 0,0 0 0,1 0 0,0 0 0,-1 0 0,1 0 0,0 0 0,0 1 0,0-1 0,-2 4 0,2-1 0,-1-1 0,1 1 0,0 0 0,0 0 0,0 0 0,0 1 0,1-1 0,0 0 0,0 1 0,1-1 0,-1 1 0,1-1 0,0 0 0,1 1 0,-1-1 0,1 1 0,0-1 0,1 0 0,-1 0 0,1 1 0,0-1 0,4 6 0,-4-7 0,0-1 0,0 1 0,0-1 0,1 0 0,0 0 0,-1 0 0,1 0 0,0-1 0,0 1 0,1-1 0,-1 0 0,1 1 0,-1-2 0,1 1 0,-1 0 0,1-1 0,0 1 0,0-1 0,0 0 0,0-1 0,0 1 0,0 0 0,0-1 0,0 0 0,0 0 0,0-1 0,0 1 0,0-1 0,0 1 0,6-3 0,-7 2 0,1 0 0,-1 0 0,1-1 0,-1 1 0,1-1 0,-1 1 0,0-1 0,0 0 0,0-1 0,0 1 0,0 0 0,0-1 0,-1 0 0,1 1 0,-1-1 0,0 0 0,0 0 0,3-5 0,-4 4 0,1-1 0,-1 1 0,0 0 0,-1-1 0,1 1 0,-1-1 0,1 0 0,-1 1 0,-1-1 0,1 1 0,-1-1 0,0 1 0,0-1 0,-2-6 0,0 2 0,0 1 0,0-1 0,-1 1 0,0 0 0,0 0 0,-9-12 0,12 18 0,-1 0 0,0 0 0,0 0 0,0 0 0,0 0 0,0 1 0,0-1 0,0 1 0,-1-1 0,1 1 0,0 0 0,-1-1 0,1 1 0,-1 1 0,1-1 0,-1 0 0,0 1 0,1-1 0,-1 1 0,0 0 0,0 0 0,1 0 0,-1 0 0,0 0 0,1 0 0,-5 2 0,4-1 0,-1 1 0,1 0 0,0 0 0,0 0 0,0 0 0,0 0 0,1 0 0,-1 1 0,0-1 0,1 1 0,0 0 0,-1 0 0,1 0 0,1 0 0,-1 0 0,0 0 0,-1 6 0,-1 0 0,1 0 0,0 0 0,0 1 0,1-1 0,-1 15 0,2-18 0,1 1 0,1 0 0,-1 0 0,1-1 0,0 1 0,0 0 0,1-1 0,0 1 0,0-1 0,1 1 0,0-1 0,0 0 0,0 0 0,5 5 0,-6-8 0,0 0 0,0 0 0,1-1 0,0 1 0,-1-1 0,1 0 0,0 0 0,0 0 0,0 0 0,0 0 0,1-1 0,-1 1 0,0-1 0,1 0 0,-1 0 0,1 0 0,-1 0 0,1-1 0,0 1 0,-1-1 0,1 0 0,-1 0 0,1-1 0,0 1 0,-1-1 0,1 1 0,6-4 0,-7 3 0,1 0 0,-1-1 0,1 1 0,-1-1 0,0 0 0,0 0 0,0-1 0,0 1 0,0 0 0,0-1 0,-1 0 0,1 0 0,-1 0 0,0 0 0,0 0 0,0 0 0,0 0 0,0-1 0,-1 1 0,0-1 0,1 1 0,-1-1 0,0 0 0,-1 1 0,1-1 0,-1 0 0,0-6 0,0-2 0,0 0 0,-1 0 0,-1 0 0,0 0 0,-1 1 0,0-1 0,-6-14 0,8 22 0,-1 0 0,0 1 0,1-1 0,-1 1 0,-1 0 0,1 0 0,0 0 0,-1 0 0,1 0 0,-1 0 0,0 0 0,0 1 0,0 0 0,-7-4 0,8 5 0,0 0 0,0 0 0,-1 1 0,1-1 0,0 1 0,0-1 0,-1 1 0,1 0 0,-1 0 0,1 0 0,0 0 0,-1 1 0,1-1 0,0 1 0,0-1 0,-1 1 0,1 0 0,0 0 0,0 0 0,0 0 0,0 0 0,0 0 0,0 0 0,0 1 0,0-1 0,-2 3 0,-1 1 0,1 1 0,-1-1 0,1 1 0,0 0 0,0 0 0,1 1 0,-1-1 0,1 1 0,1-1 0,0 1 0,-1 0 0,2 0 0,-1 0 0,0 15 0,1-17 0,1 0 0,0 1 0,0-1 0,0 1 0,1-1 0,0 1 0,0-1 0,0 1 0,0-1 0,1 0 0,0 0 0,0 0 0,1 0 0,-1 0 0,1 0 0,0-1 0,0 1 0,1-1 0,-1 0 0,5 5 0,-6-8 0,-1 0 0,1 0 0,0 0 0,-1 0 0,1 0 0,0 0 0,0-1 0,0 1 0,0 0 0,0-1 0,-1 0 0,1 1 0,0-1 0,0 0 0,0 0 0,0 0 0,0 0 0,0 0 0,0-1 0,0 1 0,0 0 0,0-1 0,0 0 0,-1 1 0,1-1 0,0 0 0,0 0 0,-1 0 0,1 0 0,0 0 0,2-3 0,-2 2 0,0 0 0,0 0 0,0-1 0,0 1 0,0 0 0,0-1 0,-1 0 0,1 1 0,-1-1 0,0 0 0,0 0 0,0 0 0,0 0 0,0 0 0,0 0 0,-1 0 0,0 0 0,1 0 0,-2-5 0,0-1 0,-1 1 0,0-1 0,-1 1 0,0 0 0,0 0 0,-1 0 0,-8-14 0,10 18 0,-1 0 0,0 0 0,0 0 0,0 1 0,0-1 0,-1 1 0,1 0 0,-1 0 0,0 0 0,0 0 0,0 1 0,0-1 0,0 1 0,-1 0 0,-8-2 0,11 4 0,-1-1 0,0 1 0,1 0 0,-1 0 0,0 1 0,1-1 0,-1 1 0,1-1 0,-1 1 0,1 0 0,-1 0 0,1 0 0,-1 0 0,1 0 0,0 1 0,-1-1 0,1 1 0,0-1 0,0 1 0,0 0 0,1 0 0,-1 0 0,0 0 0,1 0 0,-1 0 0,1 0 0,-1 1 0,1-1 0,0 1 0,-1 3 0,0-1 0,0 1 0,0-1 0,0 1 0,1-1 0,0 1 0,0 0 0,0-1 0,1 1 0,-1 0 0,2 0 0,-1-1 0,1 1 0,1 7 0,1-6 0,0 0 0,0 0 0,1-1 0,0 1 0,0 0 0,1-1 0,9 10 0,-12-14 0,0 0 0,0-1 0,0 1 0,0-1 0,0 1 0,0-1 0,0 0 0,0 0 0,1 0 0,-1 0 0,0 0 0,4 0 0,-4 0 0,-1-1 0,1 0 0,-1-1 0,0 1 0,1 0 0,-1 0 0,1-1 0,-1 1 0,1-1 0,-1 1 0,0-1 0,1 1 0,-1-1 0,0 0 0,0 0 0,1 1 0,-1-1 0,0 0 0,0 0 0,0 0 0,0-1 0,1-1 0,0 0 0,0 0 0,0 0 0,-1 0 0,1 0 0,-1-1 0,0 1 0,0 0 0,0-1 0,0 1 0,-1-1 0,0 1 0,1-1 0,-1 1 0,0-1 0,-1 1 0,1-1 0,-1 1 0,1-1 0,-1 1 0,-2-6 0,-1-1 0,0 0 0,0 1 0,-1-1 0,0 1 0,-11-14 0,16 22 7,-1 1 1,1-1-1,-1 0 0,1 1 0,0-1 0,-1 0 0,1 1 1,-1-1-1,1 0 0,-1 1 0,0-1 0,1 1 0,-1-1 1,0 1-1,1 0 0,-1-1 0,0 1 0,1 0 0,-1-1 1,0 1-1,0 0 0,1 0 0,-1 0 0,0-1 0,0 1 1,1 0-1,-1 0 0,0 0 0,0 0 0,0 1 0,1-1 1,-1 0-1,0 0 0,0 0 0,1 1 0,-1-1 0,0 0 1,0 0-1,1 1 0,-1-1 0,0 1 0,1-1 0,-2 2 1,-1 2-112,-1 0 0,1 0 0,1 0 0,-1 1 0,-3 7 0,0 0-952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0:42.4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1609 0 24575,'0'0'0,"0"0"0,0 0 0,0 0 0,0 0 0,0 29 0,-2-10 0,0-1 0,0 1 0,-2-1 0,0 0 0,-2 0 0,-13 32 0,14-36 0,-15 48 0,-19 98 0,16-56 0,-167 849 0,132-541 0,40-256 0,-33 234 0,21-181 0,-6 31 0,3-35 0,-11 55 0,-49 209 0,83-421 0,-41 165 0,-18 108 0,25-100 0,-26 117 0,65-308 0,-44 215 0,-49 208 0,75-339 0,5-20 0,-67 276 0,18-84 0,10-34 0,18-79 0,15-64 0,-114 388 0,111-403 0,-23 67 0,45-152-1364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0:52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39 640 24575,'0'0'0,"-1"-1"0,0 1 0,0 0 0,0 0 0,0-1 0,0 1 0,0 0 0,0 0 0,0 0 0,0 0 0,0 0 0,0 0 0,0 0 0,0 1 0,1-1 0,-1 0 0,0 0 0,0 1 0,0-1 0,0 1 0,0-1 0,0 1 0,1-1 0,-1 1 0,0-1 0,0 1 0,1-1 0,-1 1 0,0 0 0,1 0 0,-1-1 0,1 1 0,-1 0 0,1 0 0,-1 1 0,-1 0 0,1 0 0,0 1 0,0 0 0,0-1 0,0 1 0,0-1 0,1 1 0,-1 0 0,1 0 0,-1 4 0,11 86 0,4 0 0,31 114 0,15 47 0,41 110 0,-21-113 0,42 122 0,75 211 0,-159-470 0,59 154 0,-9-27 0,-35-89 0,163 425 0,-78-243 0,-80-200 0,189 354 0,-212-434 0,1-2 0,3-1 0,2-2 0,89 81 0,-100-104 0,1-1 0,1-2 0,2-1 0,42 22 0,-51-34 0,1 0 0,0-1 0,0-2 0,1-1 0,-1 0 0,1-3 0,1 0 0,-1-1 0,35-3 0,-43-1 0,0 0 0,0-2 0,-1 0 0,0-1 0,0 0 0,0-2 0,0 0 0,-1-1 0,-1-1 0,1-1 0,24-18 0,-9 2 0,-1-2 0,-2-1 0,0-2 0,29-41 0,-29 31 0,-2-1 0,-1-1 0,29-69 0,43-147 0,-66 170 0,41-172 0,-22-7 0,-51 266 0,53-277 0,-34 148 0,-5 26 0,84-414 0,-64 349 0,61-361 0,20-83 0,-86 449 0,59-266 0,-49 258 0,11-32 0,54-214 0,-33-5 0,-60 367 0,-6 35 0,4-36 0,-9 24-1364,0 22-5459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0:55.3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5876 24575,'4'10'0,"-4"5"0,1-34 0,2-11 0,16-126 0,2-3 0,-16 127 0,32-117 0,-8 38 0,-14 27 0,-8 41 0,13-46 0,93-329 0,-59 210 0,-22 91 0,42-170 0,123-556 0,-127 563 0,24-113 0,-25 80 0,-38 183 0,87-338 0,1-8 0,32 10 0,-80 242 0,-12 34 0,-55 178 0,7-17 0,-1 0 0,-2 0 0,0-1 0,3-36 0,-11 45-1364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0:59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1742 24575,'-15'-1'0,"5"-1"0,3-13 0,6 5 0,-1 0 0,1 0 0,1 0 0,-1 0 0,2 0 0,0 1 0,0-1 0,0 0 0,6-18 0,4-31 0,-8 35 0,1 0 0,2 1 0,0-1 0,2 1 0,14-31 0,10-30 0,25-100 0,-10 27 0,16-42 0,-20 78 0,32-146 0,-34 141 0,-26 86 0,16-70 0,-22 78 285,-6 25-560,-1 0 1,0 0-1,-1 0 0,0 0 0,1-13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1:45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1:47.2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2-23T21:09:32.6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4220 6739 244 0,'3'-10'93'0,"-6"4"-72"0,3 0 5 0,0 6-1 16,0 0-3-16,0-3 4 16,-4-1-1-16,4 4 2 15,0 0-15-15,0 0 11 0,0 0 4 16,0 0-6-16,0 0 1 16,-7 7-9-16,0 8 0 15,-4 4-8-15,4 7-1 0,0 15 2 16,4 15 1-1,3 7-1-15,3 3-1 16,1 1-1-16,3 2 2 16,0 3 1-16,7 4 3 15,-3-4-3-15,-1-9 1 16,-2-6-5-16,9-10 0 16,-6-6-1-16,3-6 1 15,0-7-2-15,0-6 2 16,-6-3-2-16,-1-6-1 0,3-4-2 15,-3-2 1-15,-3-4-26 16,-1-6-11-16,-3-1-50 16,4 1-20-16,7-3-50 15</inkml:trace>
  <inkml:trace contextRef="#ctx0" brushRef="#br0" timeOffset="361.95">4337 7259 304 0,'-4'0'112'0,"-3"0"-87"0,4 0 13 0,3 0-1 16,0 0-9-16,3 3-2 16,4 3-1-16,0-3-1 15,4 0-13-15,0 0 4 0,6 1 3 16,8-4-4-16,0 0 0 16,7 0-8-16,-7 0-4 15,3 0-1-15,4 0 1 0,-11 0-12 16,4 0-6-16,-7-4-24 15,-4 1-10-15,0 0-25 16,0 0-10-16,4 0-53 16</inkml:trace>
  <inkml:trace contextRef="#ctx0" brushRef="#br0" timeOffset="916.35">4652 6962 288 0,'-7'-12'107'0,"4"6"-83"0,6-1 8 0,-3 4-2 15,7 0-5-15,-7 0 0 16,4 0-3-16,3-1 1 15,0 1-13-15,4 0 5 0,-1 3 3 16,4 0 1-16,4 6 3 16,-4 7-1-16,11 6-1 15,0 6 3-15,0 7 0 16,3-1-6-16,-7 4-2 16,-10 0-7-16,0-1 0 15,-4 4-3-15,-7 3 2 16,-7 6-2-16,0 4 0 0,-1-4-6 15,1-3-1-15,7-6 3 16,-3-4 1-16,3-5-5 16,0-7 0-16,3-3 1 15,1-4 1-15,7-2 1 16,3-3 0-16,3-1 0 16,1-3 0-16,7-3 2 15,0 1 1-15,-11-1-1 16,7-3 1-16,-3 0-2 15,3 0-1-15,-7-3 3 16,4-4 2-16,0 1-7 0,-7-3 0 16,-1-4-22-16,1 0-9 15,-4 1-36-15,0 2-14 16,0 4-55-16,0 3-25 16,0 0 34-1</inkml:trace>
  <inkml:trace contextRef="#ctx0" brushRef="#br0" timeOffset="1427.81">4858 6855 292 0,'0'-25'110'0,"0"16"-86"0,3-1 7 15,1 7-4-15,3 0-9 16,4 3 0-16,6 0 5 16,8 6 3-16,14 13-14 0,-7 13 4 0,4 9 4 15,-1 9 4-15,0 0 5 16,-10 1-2-16,4-1-2 16,-5-3-5-16,-2 7-2 15,-1 9-6-15,-7 3-2 16,-7 0-6-16,0-6-1 15,-3-3-1-15,-4-4 1 16,-4-5-11-16,-3-1-4 16,0-3-12-16,4-3-3 15,-5-3-12-15,1-7-3 16,4-5-17-16,-4-8-7 16,7-8-75-1,7-7-51-15,0-3 82 16</inkml:trace>
  <inkml:trace contextRef="#ctx0" brushRef="#br0" timeOffset="1937.2">5099 6654 348 0,'-4'-3'129'0,"4"3"-100"0,0-7 9 0,0 4-1 16,4 0-8-16,-1-3 1 16,5-1-6-16,-5-2-3 15,11-1-11-15,-7 1 0 16,4 0 3-16,3 5 2 0,0 4 0 15,1 4 1-15,-1 5 0 16,7 4 0-16,-7 2 0 16,0 4-2-16,0 0 1 15,-3 0-4-15,0 0 1 16,-11 3-5-16,3-3-2 16,-3 3-2-16,0-3-3 15,0 3 1-15,0-6 1 16,4 6-3-16,-1-3 0 15,4 0-4-15,1-4 1 0,2-2 4 16,8-4 2-16,0-2 0 16,-1-7-2-16,8-4-8 15,0-2-3-15,3-3-21 16,1 2-6-16,-8-2-32 16,0 3-12-16,-3 3-37 15,7 9-91 1</inkml:trace>
  <inkml:trace contextRef="#ctx0" brushRef="#br0" timeOffset="3214.56">5439 7482 316 0,'-14'3'118'16,"10"1"-92"-16,1-4 24 0,3 0 3 0,0 0-19 16,0 0-5-16,0 0-6 15,3 0-3-15,1 0-10 16,3 0 7-16,4 0 3 0,6 0 1 15,5-4 2-15,-5 4-4 16,8 0-2-16,0 0-5 16,-4 0-2-16,4 0-6 15,-7-3-1-15,0 0-3 16,6-6-1-16,-6-1 1 16,3-2 2-16,-3-1-19 15,3 4-8-15,-6-1-38 16,2 4-15-16,-3 3-54 0,4 12-23 15,0 1 16 1</inkml:trace>
  <inkml:trace contextRef="#ctx0" brushRef="#br0" timeOffset="3753.73">5815 7035 276 0,'7'-16'104'0,"0"10"-81"0,0-7 16 16,-3 7 1-16,6 0-2 15,1-4 2-15,-4 1-7 16,7-4-3-16,4 1-16 16,3 2 2-16,-3 4 4 0,3-1-5 15,4 7 2-15,0 7 1 16,-4 2 3-16,0 4-2 16,-3 6-2-16,-4 3-3 15,0 6-1-15,-6 7-5 0,-1-1 0 16,-7 4-5-16,0 3-2 15,0 6 0-15,0 4 1 16,-4 2-1-16,4 1-1 16,0-4-2-16,4-5 1 15,-4-5-1-15,7-8 0 16,0-7 2-16,0-6 2 16,4-3-3-16,3-4-2 15,-4-5 4-15,8-1 1 16,7-3-5-16,-7 0-2 15,-4-3-23-15,7 0-8 16,4 0-24-16,-4-3-8 16,4-3-23-16,0-7-7 15,0-6-47-15</inkml:trace>
  <inkml:trace contextRef="#ctx0" brushRef="#br0" timeOffset="4134.51">6460 7111 296 0,'0'6'110'0,"0"0"-86"0,7 4 27 0,0-4 5 15,-3 0-6-15,6 0 0 16,-3-2-10-16,8-1-2 16,2 0-22-16,-2-3 2 0,2 0 2 15,5-3-9-15,-8 0-1 16,7-4-6-16,0 1-1 15,4 0-14-15,0-1-6 16,0 4-33-16,3 0-15 16,-10 3-35-16,-1 6-14 0,1 1-36 31</inkml:trace>
  <inkml:trace contextRef="#ctx0" brushRef="#br0" timeOffset="4349.09">6687 7366 376 0,'0'0'143'0,"3"0"-112"0,12-3 19 15,-8-1 1-15,7 1-25 16,0-3-4-16,11 0-13 16,7-1-6-16,3 1-2 15,4 3-15-15,-7 0-5 0,0 3-30 16,-4 0-11-16,1 0-33 0,-4 3-14 15,3 3-22 1</inkml:trace>
  <inkml:trace contextRef="#ctx0" brushRef="#br0" timeOffset="4910.29">7279 6840 176 0,'3'-19'66'0,"-3"12"-52"0,0-2 19 15,0 9 6-15,0-6 0 16,0 2 4-16,0 1 0 16,0 0 1-16,0 0-24 15,0 3 15-15,0 0 8 0,0 0-3 16,0 0 1-16,0 0-17 15,0 0-6-15,0 9-11 0,0 4-5 16,0 6-1-16,0 9-1 16,4 7-3-16,-1 3 2 15,5 0 1-15,-1-4 2 16,3-2-1-16,4-7 2 16,4-3 0-16,3-3 1 15,1-3 2-15,2-4 1 16,5-5-1-16,-1-4 1 15,-3-3-2-15,-4 0 0 16,1-3-3-16,-1-1-2 16,-11 1-13-16,1 0-6 0,0-3-19 15,-1 3-8-15,1-4-27 16,-7 1-9-16,3 0-77 16</inkml:trace>
  <inkml:trace contextRef="#ctx0" brushRef="#br0" timeOffset="5270.93">7623 6811 300 0,'-4'-6'112'0,"1"0"-87"0,3 2 26 16,0 4 6-16,0 0-16 0,0 0-1 15,0 0-12-15,0 4-3 16,3 5-14-16,1 7 2 0,3 9 1 16,0 13-3-16,3 12-1 15,8 4-4-15,0-1 1 16,3-2-6-16,4 2-1 16,0 7 0-16,-4 3 2 15,0 0-1-15,1-9 2 16,-5-7-7-16,-3-6-1 15,1-13-7-15,-8-6-3 16,0-6-13-16,0-3-5 16,-4-7-10-16,1-6 0 15,-4-3-32-15,0-3-12 16,4-4-49 0</inkml:trace>
  <inkml:trace contextRef="#ctx0" brushRef="#br0" timeOffset="5724.46">8041 7186 356 0,'0'0'134'0,"-4"0"-104"0,4 0 14 0,0 0-2 15,0 3-7-15,4-3 2 16,3 0-5-16,0-3-2 16,0 0-17-16,4 0 1 0,3 0 0 15,4-4-7-15,3 4-2 16,4-3-3-16,3 3-2 16,0 0 1-16,4-1-1 0,-7 1-22 15,0 3-10-15,0 0-17 16,-4 0-7-16,0 0-21 15,1 0-6 1,-8 0-71-16</inkml:trace>
  <inkml:trace contextRef="#ctx0" brushRef="#br0" timeOffset="6303.37">8378 6852 288 0,'0'-9'107'0,"0"6"-83"0,0-1 15 0,3 4 3 16,4-3-3-16,4 0 1 15,3 0-6-15,4 0-1 16,0-3-19-16,-1-1 1 0,5 4 1 16,-1 0 1-16,0 3-1 15,4 0 0-15,0 0 0 0,-1 6 3 16,-2 7 2-16,-1 3-5 15,0 12-1-15,-10 10-7 16,-4 6-3 0,-3 0-2-16,-1 0-3 0,-3 0 1 15,0-3 1-15,-3 0-3 16,3 0 0-16,0-3-1 16,3 0 0-16,4-7 2 15,0-3 0-15,7-2 0 16,-3-7 0-16,10-4-3 15,4-5 2-15,0-4 1 16,3-6 0-16,1-3 0 0,-1 0 2 16,-3-4-12-1,-4 1-6-15,-3 0-22 0,0-4-11 16,-1 1-23-16,1-4-7 16,-4 1-55-16,7 2-24 15,4 1 40 1</inkml:trace>
  <inkml:trace contextRef="#ctx0" brushRef="#br0" timeOffset="6657.13">9065 6969 348 0,'0'-10'132'0,"0"10"-103"0,4-3 18 16,-4 3 4-16,3 0-11 16,4 0 1-16,4 0-10 15,3-3-4-15,8 0-15 16,6 0-1-16,7 0 2 0,4-1-5 15,4 1-2-15,-4 0-3 16,-4 0-3-16,-3 3-2 0,0 0-1 16,-14 0-31-16,3 0-13 15,-7 0-27-15,0 0-11 16,-3 6-89 0</inkml:trace>
  <inkml:trace contextRef="#ctx0" brushRef="#br0" timeOffset="6882.71">9328 7218 316 0,'3'9'121'0,"1"-6"-95"0,6 0 27 0,1-3 6 16,-4 0-12-16,7 0 0 0,4 0-23 15,3-3-9-15,0 0-9 16,4-3-5-16,-3 3 2 0,2-1-15 15,8 1-5-15,-3 3-20 16,-5 0-9-16,5 0-24 16,-1 0-8-16,0-3-69 15</inkml:trace>
  <inkml:trace contextRef="#ctx0" brushRef="#br0" timeOffset="7476.19">9813 6862 256 0,'-7'-7'96'0,"0"4"-75"0,3 0 23 0,4 3 5 16,-3 0-6-16,3-3 1 15,0 0-9-15,3 0-2 16,8-1-18-16,-4-2 4 0,11 0 4 16,0 0-1-16,3-1-1 15,4 1-3-15,0 0 1 16,-1-1-4-16,5 4 1 15,3 0-3-15,7 3 0 0,0 0-3 16,0 3 1 0,-8 3 3-16,1 4 1 0,-3 6-4 15,-8 9 1-15,-7 13-5 16,-7 9-2-16,-7 3-2 16,-7 4 0-16,-3-1 0 15,-1 1 1-15,-10 9-5 16,6 3 1-16,5 0 2 15,3-9 1-15,7-10-4 16,3-6-1-16,4-9 1 16,11-7 2-16,0-9 0 15,10-7 2-15,4-9 0 0,-4-3 3 16,4-6-3-16,-3-1 0 16,-5 1-3-16,1-1-3 15,0 1-14-15,0-1-6 16,0-2-26-16,0 2-11 15,-8-5-34-15,1 5-16 16,3 1-78 0</inkml:trace>
  <inkml:trace contextRef="#ctx0" brushRef="#br0" timeOffset="8482.27">11295 6625 244 0,'-4'-6'93'0,"4"6"-72"0,0 0 16 0,0 0 2 16,0 0-1-16,0 0 2 16,0 0-5-16,-3 0-1 15,-4 3-19-15,-4 0 0 0,4 4-1 16,-4 2 1-16,1 4 1 16,-1 6-2-16,0 6 1 15,1 9-6-15,-1 20-1 16,0 22 0-16,8 2 0 15,-1 1 4-15,8 6 3 16,3 13-2-16,7 0 0 0,7-13-7 16,4-13-2-16,7-6 0 15,-3-12 0-15,-5-7-2 16,-2-9-2-16,-1-10 1 16,4-6-1-16,0-6 0 15,-4-7 0-15,0-2-3 16,4-4 2-16,-11-3-34 15,4-3-17-15,-4 0-37 16,0-4-17-16,4-2-60 16</inkml:trace>
  <inkml:trace contextRef="#ctx0" brushRef="#br0" timeOffset="8844.09">11476 7249 356 0,'-11'0'134'0,"7"0"-104"0,4 3 9 0,0-3-1 0,0 0-11 15,4 0-1-15,3 0 1 16,4-3 0 0,6 0-14-16,8-3 1 0,7-1 2 15,7-2-6-15,4 3-1 0,-1-1-5 16,1 1-3-16,-8 0-7 16,1 3-1-16,-8-1-26 15,0 4-10-15,-3 0-25 16,0 0-7-16,-7 0-28 15,-1-3-11-15,5-3-4 16</inkml:trace>
  <inkml:trace contextRef="#ctx0" brushRef="#br0" timeOffset="9321.02">11908 6827 368 0,'4'-6'140'0,"-4"3"-109"0,7-7 16 0,-7 7 0 16,3-7-15-16,4 4-3 16,4-3-6-16,3-1 0 15,7 4-13-15,4 0-1 0,4 3 1 16,6 3 0-16,0 3 4 15,-3 3-3-15,-3 7 1 16,-5 5-3-16,-2 11 0 16,-8 9-3-16,-3 9-1 0,-4 0-3 15,-4 0-2 1,-3-3 1-16,0-6 1 16,0-3-1-16,0 0-1 0,4-4-2 15,-1-3 1-15,4-2-1 16,0-4 0-16,4-3 2 15,0-4 2-15,3-2 1 16,4-4 1-16,-8-2-2 16,4-4 1-16,1-3-2 15,-1-3-1-15,4 0 1 16,-4-4-1-16,7 1-20 16,-7 0-7-16,0-1-28 15,4 1-10-15,0 0-28 0,-4-1-11 16,4 4-59-1</inkml:trace>
  <inkml:trace contextRef="#ctx0" brushRef="#br0" timeOffset="9628.39">12610 7123 344 0,'0'0'129'0,"0"0"-100"0,3 3 31 0,1-3 7 0,-1 3-19 16,5 4-2-16,2 2-21 15,4 4-5-15,1 3-12 16,-1 6-1-16,0 3 3 0,-3 6-6 16,-1 10 0-16,1 6-2 15,-4 4-2-15,0-7-6 16,0-3-1-16,0-10-21 15,4-5-7-15,-8-7-22 16,4-4-9-16,1-5 0 16,-1-10 3-16,0-3-84 15</inkml:trace>
  <inkml:trace contextRef="#ctx0" brushRef="#br0" timeOffset="10212.91">12808 6767 312 0,'-3'3'115'0,"3"-6"-89"0,3 6 12 0,-3-3-1 0,4-3 0 16,3 0 4-16,0-3-9 15,4-4-2-15,-1 1-17 16,5-4 3-16,2 1 2 0,8 2-2 15,3 4 3-15,1 3-1 16,-1 6 0-16,0 3-3 16,-3 4-1-16,-3 8-2 15,-8 1 0-15,-7 10-9 16,-4 12-1-16,-3 9-2 16,-3 7 0-16,-4-4 0 15,3-5 2-15,4-4-1 16,0-6 2-16,4-7-4 15,3-3 0-15,0-6 1 0,4-3 2 16,6-3-3-16,5-3 0 16,2-7 3-16,1-3 3 15,0-3-2-15,0-6-2 16,-4 0-5-16,0-4-2 16,-3-3-17-16,0-2-8 15,-4-4-23-15,0 0-11 16,0 3-34-16,0-3-14 15,1 0-44 1</inkml:trace>
  <inkml:trace contextRef="#ctx0" brushRef="#br0" timeOffset="10538.77">13251 6427 452 0,'22'0'167'0,"-1"9"-129"0,0 13 6 15,-10-6-4-15,10 12-11 16,0 10 1-16,15 6-9 16,3 4 0-16,3 2-12 15,4 16-3-15,-10 7 0 0,3-4-1 16,-7-3 0-16,-7-9-1 15,-4-4 0-15,-3-5-2 0,-8-7-2 16,-3-4-13-16,-3 4-6 16,-8 3-21-16,-3 4-10 15,-3 2-17-15,-1-3-9 16,-10-2-31-16,10-5-15 16,-3-11-16-1</inkml:trace>
  <inkml:trace contextRef="#ctx0" brushRef="#br0" timeOffset="14834.06">23662 8727 232 0,'0'-7'88'0,"0"7"-69"0,3-6 4 15,-3 6-2-15,0 0-4 16,0 0-1-16,0-3 0 16,0 3 3-16,0-3-11 15,0 0 7-15,0 3 4 0,0 0 3 16,0-4 2-16,0 1-7 0,0 0 0 15,0 0-4 1,-3 0 0-16,-1 0 1 16,1 3 2-16,3 0-5 0,-7 0-1 15,3 0-2-15,1 0 0 16,-1 0-7-16,-3 3 0 16,3 0-3-16,-3 3 0 15,4 1 2-15,-1 2 2 16,1-3-3-16,-1 4 0 15,1-4-4-15,3 0 1 16,0 1 2-16,3-1 3 16,1-3 0-16,3 0-1 15,-4 0 3-15,4 1 0 16,0-4 1-16,1 0 2 16,-1 0-1-16,0-4 2 15,0 1 2-15,0 0 2 16,0 0-1-16,-3-3-1 0,-1 3 1 15,-3-4 1-15,0 1-5 16,-7 0-4-16,0 3 1 16,-4-4 0-16,8 4 1 15,-11 0 2-15,6 0-3 16,-2 0 0-16,3-1-1 16,-4 8-2-16,8-1 1 15,-8 3-1-15,4 0-3 16,0 4 0-16,3-1 2 15,1 4 2-15,-1-4 0 16,4 4-1-16,0-4-2 0,7 1 1 16,0-4-1-16,7-3-2 15,-3 0 7 1,7-6 3-16,-4 3-6 0,4-6 1 16,-4 0 3-16,4-4 2 15,-4 4 2-15,-4-7 0 16,1 4 0-16,0-4 0 15,-11 4-4-15,0-4-1 16,0 1-1-16,-7-1 1 16,0 0-4-16,-4 4 0 15,4 0 1-15,-4 2 2 16,4 1-1-16,-4 6-1 16,1 0-2-16,3 3-1 15,-7 0 4-15,3 7 1 16,0-1-3-16,1 4-1 0,3-4 1 15,7 4 0-15,-8-1 1 16,8 1 0-16,0 0-3 16,8-1 2-16,-1-2 1 15,7-4 0-15,0 0 0 16,4-3 2-16,-1 1-1 16,1-8 2-16,0 4 0 15,0-6 1-15,-4 0 0 16,-4-4 0-16,1 1 2 15,-4-4 1-15,-3 4-3 0,-8-4-3 16,4 1 2-16,-14-1 2 16,3 0-4-1,-10 1-3-15,7 2 1 16,-14 1 2-16,6 3-2 0,1 2 0 16,0 4-1-16,7 7 0 15,-8-4 0-15,8 10 0 16,4-4 2-16,2 7 0 15,-2-4 0-15,3 7 0 16,3-3-3-16,4 6 0 16,0-3 2-16,7 0 2 15,-3-3 0-15,6-1 2 16,1-2-2-16,3-4-1 16,0 1 1-16,4-10-1 15,-4 0 0-15,4-6 2 16,0-1 1-16,-8-5 3 15,1-1-3-15,0-3-2 0,-4 1 0 16,-7-4 1-16,0 3 1 16,-11-3 1-16,4 3-2 15,-11-6-2-15,4 3 1 16,-7 4-1-16,3 2-3 16,0 7 0-16,4-1-1 15,0 10 3-15,3 1-2 16,-6 5 1-16,6 1 2 15,4 5 2-15,0-2-1 16,3 6-1-16,1-3 1 16,6 6-1-16,1-4 0 15,7 8 0-15,-4-7-3 0,7-1 2 16,-4-2 1-16,8-3 0 16,0-4 2-16,3-9 1 15,-3 0-1-15,3-9-2 16,-3 3 3-16,3-7 0 15,-3 0-4-15,-4-6 1 16,4 4 0-16,-15-4 0 16,4 3 0-16,-10-6 2 15,-1 3-1-15,-10-3-1 16,3 3-2-16,-10 0 1 16,3 3 1-16,1 7 0 15,-5 0-3-15,5 9 2 16,3 0 1-16,-8 9 0 0,8 0-3 15,4 7 2-15,2-3 1 16,-2 9 0-16,3-3 0 16,3 6 0-16,1-6 0 15,10 6 2-15,-4-3-3 16,11 0 0-16,-3-3 1 16,10-6 0-16,1-4 0 15,-1-9 2-15,0 0-1 16,4-9 2-16,-4 2-4 15,0-8 0-15,1 2 3 16,-8-6 1-16,0 3-1 16,-7-3 1-16,0 4 0 15,-14-4 1-15,4 3-5 16,-15-3 1-16,4 3 0 0,-8 7 0 16,5 3 0-16,-5 9 0 15,5-3-3-15,-1 12 2 16,0-2-1-16,4 12 0 15,0-3 0-15,3 6 0 16,4-3 4-16,7 3 1 16,0-6-4-16,11 0 1 15,-4-3-2-15,11-10 0 16,-4 0 2-16,7-9 2 16,-3 0-1-16,7-9 2 15,-4-1-2-15,-3-6-1 16,-4 3 3-16,-4 1 2 15,1 2 0-15,-7-3 0 0,-1 4-3 16,-10-1-2-16,-4 4 1 16,-6 2-1-16,3 1-3 15,-4 6 2-15,0 0-1 16,0 9 0-16,1-2 2 16,2 8 0-16,1-2 0 15,4 3 0-15,3 0-3 16,7-1 0-16,0-2-1 15,3-1 3-15,4-2 0 16,11-7 3-16,-4 0-3 16,7-6-2-16,-3 0 4 15,7-10 3-15,-11 4-1 0,4-7-2 16,-4 4 2-16,-3-4 2 16,-4 3 0-16,-4 1 0 15,1 2-3-15,-11 1-2 16,3-1 1-16,-3 7-1 15,-4 0-3-15,1 6 0 16,3-3 2-16,-7 6 0 16,3 1 1-16,4-1 2 15,0 0-8-15,0 1-3 16,3-4-9-16,4 0-3 16,0 0-18-16,4 0-5 15,-1 0-19-15,8-3-5 16,-1 0-37-16,12-3-15 15,-12 0-24 1</inkml:trace>
  <inkml:trace contextRef="#ctx0" brushRef="#br0" timeOffset="18376.09">4262 8950 288 0,'0'-6'107'0,"0"6"-83"0,-3 0 15 0,3 0 1 15,0 0-7-15,0 0 3 16,0 0-7-16,0 0-1 16,-4 6-15-16,-3 1 3 0,4 5 4 15,-1 10-7-15,1 4 0 16,-1 2 2-16,4 10 0 16,-4 9-4-16,4 16 1 15,0 13-1-15,4 2 3 16,-4 1-3-16,7 0 1 15,0 0-3-15,4-1 2 16,7 1-6-16,3-13-3 16,4-9 1-16,3-10 0 15,-3-9-1-15,7-6-2 16,0-10 1-16,-4-4 1 16,-3-5 3-16,-4-7 2 15,-3-2-1-15,-1-4-1 16,-2-4-3-16,-5-2 1 0,1-3-29 15,-8-1-9-15,1-2-36 16,3-4-13-16,-7-3-28 16,0 0-12-16,4 0-21 15</inkml:trace>
  <inkml:trace contextRef="#ctx0" brushRef="#br0" timeOffset="18707.98">4479 9505 364 0,'-4'0'137'0,"4"0"-106"0,0 0 10 0,0 0-2 16,0 0-11-16,4 3-2 15,3 0-3-15,0 0-3 16,10 0-10-16,1 1-2 0,3-4-1 16,4 0-1-16,4-4-1 15,-12 1-3-15,5-3-2 16,-1 0 1-16,0-4 1 16,0-2-10-16,4-1-2 0,-11 0-24 15,4 4-8 1,-4 0-22-16,-3 2-8 15,0 4-89-15</inkml:trace>
  <inkml:trace contextRef="#ctx0" brushRef="#br0" timeOffset="19081.64">4822 9143 336 0,'0'0'126'0,"-3"0"-98"0,-1 0 17 0,4 0 1 16,0 6-12-16,0 3-2 16,4 4-7-16,-1 3-4 15,5 9-11-15,9 9 0 0,-3 17 1 16,8 6-4-16,2-4 1 15,5-2-5-15,3-4 0 16,-11-6-1-16,4 0 1 16,-4-7-4-16,-3-2 0 15,-4-7-1-15,0-3-2 16,0-6-11-16,-3-3-2 16,-7 2-14-16,-1-5-3 0,1-4-17 15,-1-6-6 1,-3-3-35-16,7 0-14 15,-7-4-15 1</inkml:trace>
  <inkml:trace contextRef="#ctx0" brushRef="#br0" timeOffset="19396.22">5010 9035 288 0,'39'19'110'0,"-25"-6"-86"0,18 6 24 16,-21-7 5-16,0 7-4 0,6 7 3 15,1 5-9-15,3 10-4 16,1 16-22-16,6 6 1 0,-7-3 0 16,4-4-4-16,-4-2 0 15,1-1-8-15,-12 7-2 16,1 3-2-16,3 3-2 15,-7-9-4-15,-3-10-2 16,3-9-15-16,-7-6-4 16,0-7-18-16,0-9-8 15,-7-7-23-15,7-9-9 16,-4-3-74 0</inkml:trace>
  <inkml:trace contextRef="#ctx0" brushRef="#br0" timeOffset="19892.49">5237 8724 372 0,'0'0'140'0,"0"0"-109"0,0 0 13 16,0 0-1-16,0 0-16 16,0 0-1-16,0 0-13 15,0 0-5-15,0 0-5 16,7-4 2-16,4 1 1 0,3 0-2 0,4 0-3 16,7 3 2-16,6 0 2 15,-6 3 9-15,4 3 3 16,-1 4 3-16,-3 2 0 15,0 7-3-15,-11 7 0 16,-4 8-5-16,-2 4 0 16,-5 3-7-16,-6 0-1 15,-1-3-2-15,0 0-2 16,1-7 1-16,3-3-1 16,0 1 0-16,3-7 0 15,5-3-3-15,2-4 2 16,1-2 1-16,3-4 2 15,4-5-6-15,-1-4 1 16,8-4-28-16,-14-2-11 16,7 0-30-16,-1-4-12 0,8 1-70 15,11 0-72 1,-5-4 77-16</inkml:trace>
  <inkml:trace contextRef="#ctx0" brushRef="#br0" timeOffset="20177.41">5914 9486 364 0,'-3'0'137'0,"3"0"-106"0,0 0 6 0,0 0-5 16,0 0-5-16,10 0 3 15,-3-3-5-15,11 0-1 16,7-4-13-16,3 1-4 0,-3 0-1 16,3-1-3-16,1-2-2 15,3 0-11-15,3-4-4 16,4 0-28-16,11 1-11 16,-18-4-21-16,3 0-8 15,4 0-66 1</inkml:trace>
  <inkml:trace contextRef="#ctx0" brushRef="#br0" timeOffset="20735.87">6428 9045 316 0,'0'-13'121'0,"4"7"-95"0,3-3 16 0,-4 2-1 15,4-2-12-15,4-4-2 16,7-6-4-16,-4 7-3 15,4-1-10-15,-1 7 2 0,5 3 4 16,-1 9 3-16,0 10 3 16,0 6 1-16,-6 9 1 15,-1 1-7-15,-4-1-2 16,-2 4-5-16,-5 9-1 16,-6 10-5-16,-1 5-3 15,-3 1 0-15,0 0-1 16,3-6 0-16,1-4 0 15,-4-6-3-15,3-3 2 16,4-3-1-16,4-7 0 0,3-5 2 16,-4-4 0-16,4-7 0 15,8-5 0-15,6-4 0 16,7-6 2-16,8-3 1 16,6 0 1-16,1 0-2 15,-1 0-2-15,-3-1-8 16,-3 1-3-16,-1 0-27 15,-10 0-11-15,0 0-27 16,-4 0-10-16,0-4-91 16</inkml:trace>
  <inkml:trace contextRef="#ctx0" brushRef="#br0" timeOffset="21255.5">7219 9111 280 0,'-4'6'107'0,"4"-6"-83"0,0 0 21 15,0 0 7-15,4 3-6 0,-1-3 0 16,8 0-10-16,-4 0-5 16,7 0-17-16,4-3-4 0,7 0 0 15,-1 0-6 1,5 0 0-16,-4 0-11 0,-1 0-5 15,5-1-36-15,-12 4-14 16,1 4-105 0,7-1-54-16,-14 3 105 15</inkml:trace>
  <inkml:trace contextRef="#ctx0" brushRef="#br0" timeOffset="21458.26">7421 9398 332 0,'10'6'126'0,"-3"-3"-98"0,7-3 14 0,-6 0 2 0,6 0-23 15,3-3-6-15,1 0-9 16,0-3-5-16,3-1 0 16,0 1-19-16,4 0-5 0,0 3-22 15,3-1-7-15,1 1-67 16,6 0-54-1,1 3 64-15</inkml:trace>
  <inkml:trace contextRef="#ctx0" brushRef="#br0" timeOffset="22057.57">8091 8824 228 0,'-4'-19'85'0,"4"13"-66"0,-7 0 21 16,3 3 4-16,1 0 0 16,3-1 1-16,0 1-10 15,0 0-2-15,0 0-18 16,0 3-2-16,0 6-2 0,3 13 5 16,1 16 2-16,3 9-7 0,4 9-4 15,6 4-4 1,-2 0 0-16,2 9 0 0,4 13 1 15,4 3-2 1,0-7-2-16,3-9 1 0,-6-9 1 16,-5-13-10-16,5-3-2 15,-5-6-24-15,1-10-8 16,-4-6-13-16,1-6-6 16,-5-7-84-1,8-9-37-15,-4-7 94 16</inkml:trace>
  <inkml:trace contextRef="#ctx0" brushRef="#br0" timeOffset="22315.14">8505 9335 304 0,'-10'3'115'0,"10"0"-89"0,7 0 27 15,-4-3 7-15,1 0-17 16,3-3-2-16,3-3-18 16,5-4-4-16,2 1-11 15,8-1-3-15,7 1-1 0,7-4-5 16,0 4-1-16,7-1-26 16,-7 1-11-16,0 3-27 15,-7-1-10-15,0 4-79 16</inkml:trace>
  <inkml:trace contextRef="#ctx0" brushRef="#br0" timeOffset="22789.18">8927 8969 332 0,'0'0'123'0,"0"0"-95"0,7-3 5 0,-7 0-5 0,4-3-3 15,6-4 2-15,4-2-8 16,1-1-4-16,2-3-8 16,8 4 4-16,4 2 2 0,6 7 0 15,4 9 2-15,4 10 7 16,-4 9 6-16,-4 7-4 15,-3 2-2-15,-7 1-6 16,-4 0-2-16,-7 3-6 16,-7 3 0-16,-3 6-5 15,-4 6-2-15,-4 1 0 16,1-4 1-16,3-2-3 16,0-7-2-16,3-7-1 15,1-5 3-15,3-7 0 0,3-4 1 16,5-5 0-1,2-3 0-15,1-7 0 16,0-3 0-16,0-3-9 0,-1-4-2 16,1-2-16-16,3-4-6 15,1-3-15-15,-1-2-8 16,4-1-11-16,-1 0-6 16,1 0-84-1</inkml:trace>
  <inkml:trace contextRef="#ctx0" brushRef="#br0" timeOffset="23201.8">9905 9124 344 0,'0'0'129'0,"4"0"-100"0,3 3 13 0,-3-3 2 15,3 0-7-15,3 0 2 16,-3-3-10-16,8-1-3 16,-1 1-15-16,7-3-4 15,7 0-1-15,4-1-8 0,4 1-3 16,3 0-6-16,0 0-4 16,-4-1-35-16,1 4-15 15,-8 3-57-15,0 0-23 16,-6 0 17-1</inkml:trace>
  <inkml:trace contextRef="#ctx0" brushRef="#br0" timeOffset="23425.44">10185 9357 304 0,'0'16'115'0,"4"-10"-89"16,10-3 27-16,-10 0 7 0,6-3-15 15,8-3-1-15,7-3-19 16,3-1-7-16,1-2-11 16,-1-1-7-16,0-2-1 0,1 2-12 15,-1-2-7-15,0 2-31 16,1 1-15-16,3 3-86 16,3 2-55-1,0 1 95-15</inkml:trace>
  <inkml:trace contextRef="#ctx0" brushRef="#br0" timeOffset="23726.09">10827 9281 304 0,'0'3'115'0,"0"0"-89"0,7-6 23 0,-3 3 4 16,3 0-6-16,3 0-1 15,4-3-14-15,1 0-5 16,2-3-16-16,1-1-4 0,3 1-1 0,8-3-3 16,-4-1-2-1,6 1-5-15,5-1-2 0,3 4-28 16,-7-3-10-16,0-1-22 15,0 1-9-15,-8 2-80 16</inkml:trace>
  <inkml:trace contextRef="#ctx0" brushRef="#br0" timeOffset="24065.41">11341 8764 424 0,'0'-3'159'0,"0"3"-124"0,3 3 13 0,-3 1-4 16,4 5-11-16,7 10 3 15,-1 12-14-15,4 14-3 16,1 8-11-16,-1 7-1 0,0 3 0 16,4 9-3-16,-4 14-3 15,4-1 0-15,3-10-1 16,0-5-7-16,0-11-3 16,1-5-27-16,-1-4-12 15,0-6-36-15,-7-6-16 0,8 0-78 16</inkml:trace>
  <inkml:trace contextRef="#ctx0" brushRef="#br0" timeOffset="24845.05">12376 8900 272 0,'0'-10'104'0,"0"10"-81"0,-4 0 18 0,4 0 4 16,0 0-4-16,0 0 0 16,-3 4-7-16,-4 2-1 15,0 10-19-15,0 6 5 0,3 9 4 16,0 7-6-16,4 6 1 15,4 7-9-15,0 18-1 16,3 10-2-16,7 3-1 16,-7-4-3-16,4-2-2 15,6-4 1-15,1 4-1 16,7-7-3-16,3-3 2 16,4-15 1-16,4-13 2 15,6-13-10-15,-7-9-4 16,4-13-19-16,-7-10-5 15,0-5-30-15,-7-7-12 0,0 0-87 16</inkml:trace>
  <inkml:trace contextRef="#ctx0" brushRef="#br0" timeOffset="25230.09">12702 9470 304 0,'-4'13'112'0,"4"-10"-87"0,4 0 15 0,0-3 3 16,3 0-11-16,-4 0 1 16,8-3-12-16,3 0-3 15,0-4-10-15,0 1-1 0,4 0 3 16,-4 0-6-16,4 2-2 16,-7-2-1-16,6 0 1 15,1-4-10-15,3-2-4 16,4-4-32-16,0-3-13 0,0 0-40 15,3 3-13-15,0 7-10 16</inkml:trace>
  <inkml:trace contextRef="#ctx0" brushRef="#br0" timeOffset="26003">13329 8998 280 0,'-3'-7'107'0,"-1"7"-83"0,4-3 17 0,-3 3 2 15,3 0-6-15,0 0 1 16,0 0-10-16,0 0-5 16,3 13-2-16,4 9 1 15,0 6-8-15,4 7-3 16,0 6 0-16,3 6 0 16,0 7-3-16,4 2-3 15,3 1-2-15,0-7 0 16,1-5-4-16,-1-8 0 15,-3-5-19-15,-1-7-7 16,-2-3-26-16,-1-3-11 16,-4-6-37-16,5-1-16 0,-5-6-8 15</inkml:trace>
  <inkml:trace contextRef="#ctx0" brushRef="#br0" timeOffset="26292.96">13797 9338 356 0,'4'16'132'0,"-1"-4"-103"0,4 7 23 0,4-9 4 15,-11 5-17-15,7 7-2 16,0 7-18-16,0-1-4 15,0 0-9-15,1 1-2 0,-1-1 2 16,3 0-5-16,-6-2-1 16,-1-1-16-16,1-6-6 15,-1-3-29-15,1-4-10 16,0-2-36-16,-1-4-14 16,8-3-27-1</inkml:trace>
  <inkml:trace contextRef="#ctx0" brushRef="#br0" timeOffset="26720.13">14052 9105 288 0,'-3'0'110'0,"-1"0"-86"0,4 3 16 0,0-3 0 16,0 0-5-16,4 0 2 15,7 0-3-15,-8 3-1 16,11-3-18-16,4 0 2 0,7 0 3 16,3-3-5-16,1 0 2 15,-1-4-10-15,0-2-4 16,1 0-2-16,3-4-1 16,-1-3-16-16,1 0-6 15,-3 4-29-15,-1 2-12 16,-7 1-31-16,1 6-11 15,-5 0-28 1</inkml:trace>
  <inkml:trace contextRef="#ctx0" brushRef="#br0" timeOffset="27103.83">14545 8607 340 0,'0'3'126'0,"0"-3"-98"0,4 3 12 0,-1 4-2 15,8 2-6-15,-4 4 3 16,7 2-8-16,4 11-4 15,3 8-13-15,0 17 0 0,4 5 3 16,0 1-5-16,-4-3-2 16,-3-1-3-16,0-6 0 15,-1-6-2-15,-2-6-1 16,2-3 1-16,-10-7-1 16,4-6-9-16,0-4-4 15,-4 1-20-15,0-6-8 16,-4-1-21-16,5-3-9 15,-8 1-25-15,3-4-12 16,4-3-6 0</inkml:trace>
  <inkml:trace contextRef="#ctx0" brushRef="#br0" timeOffset="27442.71">14832 8405 332 0,'22'35'126'0,"-12"-10"-98"0,22 19 28 0,-14-22 6 16,14 4-7-16,10 2 3 15,1 7-18-15,-1 9-4 16,1 9-21-1,-8 13 2-15,-3 4 3 0,-3-1-7 0,-8 0 0 16,-3-3-7 0,-4 7-2-16,-4 3-2 0,-3-4-2 15,-3-9-4-15,0-6-2 16,-4-10-15-16,0-6-6 16,0-3-19-16,-4-4-7 15,0-5-22-15,1-4-10 16,6-6-93-1</inkml:trace>
  <inkml:trace contextRef="#ctx0" brushRef="#br0" timeOffset="33357.48">24456 10677 236 0,'0'0'88'0,"0"0"-69"0,0 0 13 16,0 0 2-16,0 0-11 16,0 0-4-16,0 0-4 15,0 0 0-15,0 0-8 16,0 0 2-16,0 0 2 0,0 0-2 16,0 0 0-16,0 0-3 15,0 0 1-15,0 0-2 16,0 3 2-16,0 0-4 15,0 0-2-15,0 0 0 16,0 1-1-16,0-1 0 16,3 0 2-16,-3-3 1 0,4 0 3 15,-1 0 1-15,5 0 3 16,-8 0-1-16,0-3 0 16,0 0-1-16,0-1 0 15,0 1 0-15,0 0 2 16,0 0-1-16,0 0 2 15,0 0-2-15,0-1 0 16,-8 1-1-16,5 0 0 16,-1 0 0-16,1 3 0 15,-1 0-4-15,1 3-1 16,3-3-1-16,-4 10-2 16,1-4-2-16,3 7-1 15,0-4 2-15,0 4 0 0,0-4 1 16,0 4 0-16,0-4-3 15,3-3 0-15,1 1 2 16,-1-4 2-16,1 0 4 16,3-6 2-16,-4 0-1 15,5-4 1-15,-1 1-4 16,0-3 0-16,0-1 3 16,-4-2 1-16,1 2-1 15,-1-2-1-15,-3 2-1 16,0 1 0-16,0-1-2 15,-3 1-2-15,-1 2 3 16,-3 1 0-16,4 0 3 16,-4 3 1-16,0 0-3 0,-1 6-1 15,1 0-3-15,0 6-1 16,4-2 1-16,-1 8 2 16,1-2-3-16,-1 6 0 15,1-3 1-15,3 2 0 16,0-2-5-16,3 0 1 15,-3-3 4-15,4-1 2 16,-1-2-3-16,4-4 1 16,0 0 0-16,0-6 0 15,1 0 0-15,-1-6 2 16,0 3 1-16,0-10 3 16,0 4-3-16,-4-7 0 15,1 3 1-15,-4-2 2 16,0 2-3-16,-7 0 0 15,3 4-1-15,-3-4 1 0,0 4-2 16,0-1-1-16,4 4 3 16,-8 3 0-16,4 0-1 15,0 3-2-15,0 0-2 16,3 9-1-16,1 1 2 16,-1 6 0-16,0-4-2 15,4 7 2-15,0-3 1 16,4 6 2-16,0-6-3 15,6-1 0-15,-3-2 1 16,7-4 0-16,-3 1 0 16,7-10 0-16,-4 0 0 15,4-6 0-15,-8-1 0 16,5-8 2-16,-5 2-1 0,1-6 2 16,-4 3-2-16,-4-3 2 15,1 4-2-15,-8-4 2 16,1 3-2-16,-11 0-1 15,3 0 1-15,-7 4 1 16,8 2-1-16,-8 4 2 16,7 0-7-16,1 9 1 15,-1 0 1-15,0 7 1 16,1-1-2-16,3 10 2 16,0-3 1-16,3 6 0 15,1-3-3-15,3 3 2 0,0-3 1 16,7-1 0-16,-4-2 0 15,8-3 0-15,-1-1-3 16,8-8 2-16,-4-1 3 16,4-6 3-16,-4-1 0 15,4-8 2-15,-4 2-4 16,-3-9 0-16,-1 4 1 16,-6-4 0-16,0 3-2 15,-8-3 1-15,0 3-2 16,-10 1-1-16,4 2 3 15,-8 0 0-15,4 1-4 16,-4 2 1-16,4 4-2 16,0 6 0-16,-1 0 2 15,1 10 0-15,4-4 0 0,-1 6 0 16,4-2-3-16,3 6 0 16,-3-4 2-16,7 7 0 15,0-3 1-15,7 3 0 16,-7-3 0-16,7-4 0 15,1 1-3-15,6-7 2 16,-4 0 1-16,5-9 2 16,-5 0-1-16,1-6 2 15,-1-1 0-15,-2-6 1 16,-1 4-2-16,0-4 1 16,-7 3-2-16,0-5-1 15,-7 2 1-15,-4-3 1 16,4 3-1-16,-7 0 2 15,3 4-4-15,0 2-2 0,1 4 2 16,-1 9 2-16,1 0-2 16,-1 13 0-16,0-3 1 15,1 15 0-15,3-3-3 16,7 16 2-16,-8-6 1 16,8 3 2-16,0-7-3 15,8-2 0-15,-8-7 1 16,7-4 0-16,0-2 0 15,7-9 2-15,-3-1-1 16,3-16-1-16,-4 4 3 16,5-19 0-16,-5 6-1 15,1-13 1-15,-1 7-2 16,-6-6-1-16,0 6 1 0,-8-4 1 16,0 4-1-16,-6-3 2 15,-1 2-2-15,1 4-1 16,-5 3 1-16,5 10 1 15,-1 0-3-15,0 12-2 16,4-3 2-16,-3 12 2 16,3-2-2-16,0 12 0 15,7-3 1-15,0 12 2 16,0-6-3-16,0 7 0 16,0-4-1-16,7 1 0 15,0-7 2-15,3-3 0 16,1-4-3-16,7-8 2 15,-4-1 1-15,4-12 2 0,-4-1-1 16,4-12 2-16,-4 4 0 16,3-10 3-16,-2 2-3 15,-5-2 0-15,1 3-1 16,-11 0 1-16,0 3-2 16,-14-6 2-16,3 6-2 15,-7 0 2-15,8 3-4 16,-12 7 0-16,8 0 1 15,0 12 0-15,0 0-3 16,3 13 2-16,1-4 1 16,3 17 0-16,-1-4-3 15,5 9 2-15,-1-5 1 16,8 2 0-16,-1-2-3 16,8-7 2-16,-4-3 1 0,11-7 0 15,-4-2 2-15,7-10 1 16,-3 0-1-16,3-19 1 15,-3 3 0-15,7-12 1 16,-14 6-2-16,3-7 1 16,-4 7-4-16,-10-3 0 15,0 6 1-15,-14-3 2 16,4 3-1-16,-8 0 2 16,4 3-4-16,-4 10 0 15,4 3-4-15,0 12 1 16,-1 1 4-16,1 12 2 15,4-3-3-15,-1 19-1 16,4-7 1-16,3 10 0 0,1-6-2 16,6-1 2-16,1-5 1 15,6-7 0-15,1-3 0 16,7-7 0-16,-4-2 0 16,4-13 2-16,-4 0-1 15,4-23-1-15,-4 7 1 16,0-12-1-16,-3 6 0 15,-8-4 2-15,1 4-1 16,-11-3-1-16,0 6 1 16,-11 0-1-16,4 3 0 15,-4 0 0-15,4 3-3 16,-8 10 2-16,8 0 1 16,0 12 0-16,3 0 0 0,1 10 0 15,-1-4 0-15,4 17 0 16,0-7-3-16,7 13 2 15,0-7 1-15,7 3 2 16,-3-5-3-16,10-4 0 16,-4-3 1-16,8-10 0 15,0 0 0-15,7-18 0 16,-11 3 4-16,4-19 5 16,-4 6-5-16,0-13 0 15,-3 7-2-15,-8-3 1 16,1 2-2-16,-11-5 2 15,0 6-4-15,-15-10 0 16,5 7 1-16,-5 2 2 0,5 4-3 16,-1 16-2-16,4 0-1 15,-1 15 3-15,5 1 0 16,3 9 3-16,0-4-3 16,3 7 0-16,1-3-1 15,3 3 0-15,0-6-11 16,3 0-5-16,1-4-21 15,6-8-8-15,-3-1-35 16,8-10-15-16,-1 1-100 16</inkml:trace>
  <inkml:trace contextRef="#ctx0" brushRef="#br0" timeOffset="50726.33">4652 11559 188 0,'-7'-10'71'0,"7"7"-55"0,0-3 6 0,-3 6 2 15,-1-3-9-15,1-3 2 16,3-4-4-16,0 1 0 16,-4-1-7-16,0 1 7 0,4-1 6 15,0 1 3-15,0-1 2 16,-3 4 2-16,-1 0 3 15,1-1-4-15,-1 4-1 16,1 0 0-16,3 0 0 16,-4 3-5-16,1 0 1 15,-1 3-9-15,-7 3-2 16,-3 7-3-16,4 3-1 16,3 3-6-16,-1 3-1 15,5 6 1-15,-4 7 2 16,7 15-2-16,7 13-2 0,4 0 4 15,3-3 3 1,7-6 1-16,-3-4 2 0,-4-3 0 16,4-3 1-16,-1-12-4 15,1-4-1-15,3-6 3 16,4-6 1-16,0-10 1 16,10-2 0-16,-6-8 2 15,10-2 4-15,-7-3 1 16,0-7 0-16,-4-9-1 15,-3-13-1-15,-11-22-5 16,-11-3 0-16,-3 0-5 16,-3 6-2-16,-11 4 0 15,-11 5-1-15,-7 4-3 16,0 3 0-16,0 7-9 16,-3 5-3-16,6 14 1 15,-2 5 3-15,9 7-9 0,-3 3-2 16,4 0-17-16,7 3-5 15,3 0-32-15,4 0-14 16</inkml:trace>
  <inkml:trace contextRef="#ctx0" brushRef="#br0" timeOffset="51282.8">4280 11200 280 0,'-3'-7'104'0,"-1"7"-81"0,0 0 16 0,4 0 3 16,-3 7-16-16,-1 2-5 15,-3 10-4-15,7 9-1 16,-7 7-8-16,4 9 4 0,3 7 1 16,0 8-2-16,3 17-1 15,8 19-2-15,7-1 2 16,6-3-5-16,12-2-3 15,3 2-4-15,7 0 1 16,3-15-1-16,-6-16 0 16,0-16-3-16,-1-9 1 15,-17-13-22-15,3-7-8 16,1-8-18-16,-5-10-8 16,5-10-82-16</inkml:trace>
  <inkml:trace contextRef="#ctx0" brushRef="#br0" timeOffset="51688.31">4989 11124 324 0,'7'0'121'0,"-3"3"-95"0,17 7 11 0,-14-1-2 15,14 13-7-15,4 16 1 16,3 22-1-16,-3 3 2 15,7 6-16-15,4 13 1 0,6 16-1 16,-6-1-3-16,3-8-1 16,0-7-6-16,-15-10-3 15,1-6 2-15,-4-3 0 0,-3-9-15 16,-7-13-6-16,-4-7-24 16,7-5-9-16,-14-10-15 15,0-4-6-15,4-8-76 16</inkml:trace>
  <inkml:trace contextRef="#ctx0" brushRef="#br0" timeOffset="52199.62">5226 11096 364 0,'0'0'137'0,"0"0"-106"0,-3 0 2 0,3 0-5 16,0 0-8-16,0 0 0 15,0-3-4-15,3-1 0 16,5-2-9-16,-1 0 0 0,3 3 3 0,8 0 0 16,3 3 4-1,4 0 2-15,3 6 2 0,-6 0 1 16,3 4 1-16,-8 2-5 16,1 4-1-16,-7 3-8 15,-4 9-2 1,-4 7-2-16,-3 12 1 15,0-3-2-15,0-3 2 16,0-6-4-16,4-4-2 0,3-5-3 16,7-8 1-16,0-2 3 15,0-3 1-15,4-7-2 16,3-6 2-16,1-3-4 16,-1-6-1-16,4-4-22 0,-8-3-8 15,8 0-29-15,0 4-11 16,3-1-107-1</inkml:trace>
  <inkml:trace contextRef="#ctx0" brushRef="#br0" timeOffset="52620.56">5818 11669 272 0,'-10'13'101'0,"6"-7"-78"0,1 0 22 15,3-6 6-15,0 0-16 16,0 0-5-16,3 4 0 16,8-1 3-16,-4-3-18 0,11 0 5 0,10-3 1 15,-3-1-7-15,10-2-1 16,1 0-7-1,-1-1-4-15,-3 1-4 0,-4 0 1 16,1 0-30-16,3-1-12 16,7 1-20-16,-7 0-6 15</inkml:trace>
  <inkml:trace contextRef="#ctx0" brushRef="#br0" timeOffset="53130.31">6417 11345 304 0,'-10'-13'115'0,"6"7"-89"0,4-7 14 16,0 7 3-16,4-7-13 15,-1 1 0-15,8-4-6 16,3 0-1-16,4-3-12 16,7 7 0-16,0-1 2 0,-1 7 2 15,-6 3 0-15,3 9 4 16,1 7 2-16,-1 15-5 16,-7 7 1-16,4 9-4 15,-4 0 0-15,-3 0-7 16,-4 3-4-16,-4 7-1 15,-3 6-1-15,0 9 0 16,0 0 0-16,0-6 0 0,4-6 0 16,3-10-3-16,-4-6 2 15,8-6 1-15,3-7 0 16,11-3-3-16,-11-9 2 16,15-3-1-16,6-7 0 15,4-3 2-15,-4-3 2 16,4-3-3-16,-3 0 0 15,-4-4-10-15,0 1-5 0,-8 0-23 16,5 0-10 0,-1-1-21-16,4 1-6 15,4-7-91 1</inkml:trace>
  <inkml:trace contextRef="#ctx0" brushRef="#br0" timeOffset="53436.51">7328 11647 404 0,'11'-6'151'0,"0"3"-118"0,6-7 9 0,-6 7-3 16,10-3-14-16,-3-1 0 16,7-2-10-16,7 3-4 15,-7-1-6-15,-1 1-4 0,1 0 0 16,0 3-39-16,3 0-16 16,1 3-37-16,6 0-16 15,-10 0-48 1</inkml:trace>
  <inkml:trace contextRef="#ctx0" brushRef="#br0" timeOffset="53660.65">7665 12006 304 0,'0'10'112'0,"4"-7"-87"0,6-3 24 0,-3 0 6 0,4-3-16 15,10 0-2-15,4-4-18 16,3 1-4-16,8-7-9 16,-1 1-6-16,1-1-3 0,-4-3-20 15,0 1-8-15,-4-1-24 16,0 0-10-16,-3 0-84 16</inkml:trace>
  <inkml:trace contextRef="#ctx0" brushRef="#br0" timeOffset="54014.92">8388 11675 332 0,'0'4'126'0,"0"-1"-98"0,7 0 8 0,-3 0-2 0,3-3-9 16,4 0 3-16,3 0-5 15,4 0-2-15,-1-3-11 16,5-3-4-16,2-1-2 0,5-2-2 15,3-1 1-15,3 1-20 16,4 0-8-16,0 2-27 16,4-2-12-16,3-1-96 15</inkml:trace>
  <inkml:trace contextRef="#ctx0" brushRef="#br0" timeOffset="54450.96">8916 11250 300 0,'4'-12'112'0,"3"5"-87"0,4-5 22 0,-4 5 5 15,7 1-13-15,-3-3 0 16,6-1-5-16,1 4 1 15,3 0-19-15,4 6 6 0,3 6 2 16,4 10 3-16,0 15 3 16,0 20-10-16,-3 2-4 15,-5-3-5-15,-2 1-2 16,-5-1-5-16,-6 4-1 16,-4 9-1-16,0 3-2 15,-3-3-2-15,3-6 1 0,-7-7 1 16,7-6 2-16,3-6-3 15,1-6 0-15,3-7 1 16,4 0 0-16,0-9-3 16,3-4 2-16,0-5-1 15,1-4-2-15,2-3 5 16,5 0 1-16,6-3-3 16,4-1-1-16,4 1-17 15,3 0-5-15,0 0-34 16,3-3-13-16,-6-1-34 15,3-2-13-15</inkml:trace>
  <inkml:trace contextRef="#ctx0" brushRef="#br0" timeOffset="55039.29">10526 11093 272 0,'-4'-10'104'0,"1"7"-81"0,-5 0 18 15,5 3 4-15,-1-3-2 0,-3 0 4 16,4-1-6-16,-4 4-3 16,3 0-21-16,1 0-4 15,-1 7-1-15,0 8-3 0,1 8 0 16,3 18-5-16,0 18-1 16,3 17 3-16,8 0 1 15,3 9 1-15,8 15 2 16,9 4-3-16,8-12-2 15,8-10-2-15,6-13-3 16,-4-9-2-16,-3-3 1 16,-7-16-8-16,0-10-4 15,-3-12-15-15,-1-6-8 16,4-7-22-16,0-6-11 16,0-10-100-1</inkml:trace>
  <inkml:trace contextRef="#ctx0" brushRef="#br0" timeOffset="55712.48">11128 11468 272 0,'-7'-26'101'0,"4"17"-78"0,-5-7 13 0,1 10 2 15,4-4-9-15,-4 1 0 16,0-1-3-16,0 1-1 15,3 0-14-15,-7 2 4 0,4 4 3 16,0 3-4-16,4 3 0 16,-8 7-6-16,4 5 0 15,3 11-3-15,1 2 0 16,3 7-3-16,3 6 1 16,5 6 2-16,6 16 2 15,0 9-1-15,11-2-1 16,7-10-1-16,3-7 2 0,4-9-3 15,0-9-2 1,-4-7 2-16,4-3 0 0,-7-12 5 16,-3-7 3-16,-1-3-4 15,0-6 1-15,1-3 1 16,-1-10 2-16,-3-12-1 16,-4-16 1-16,-3-10-2 15,-4-2 0-15,-3 2-3 16,-8 0-1-16,-6 1-1 15,-11-1 0-15,-4 1-9 16,-3 2-2-16,-4 4-7 16,-7 6-2-16,-4 10 0 15,-6 5 0-15,3 11 2 16,3 5 1-16,5 4-6 0,9 0 0 16,8 2-28-16,7 1-9 15,11 3 5-15,6-3 5 16,4 3-18-16,11 0-8 15,4 0-46 1</inkml:trace>
  <inkml:trace contextRef="#ctx0" brushRef="#br0" timeOffset="56004.57">11919 11893 332 0,'0'6'123'0,"-4"-6"-95"0,4 0 16 16,0 0 2-16,0 0-16 15,0 0-3-15,0 3 2 16,0 7 2-16,4 2-17 16,-1 4 1-16,4 6 1 0,0 3-6 15,4 7-3-15,-7-4-4 16,3 1 0-16,0-1-26 15,0-6-10-15,3-3-25 16,8-7-11-16,-7-8-25 16,7-8-11-16,3-2-25 15</inkml:trace>
  <inkml:trace contextRef="#ctx0" brushRef="#br0" timeOffset="56276.29">12064 11663 384 0,'0'0'145'0,"0"3"-112"0,4-3 8 0,-1-3-5 15,8 0-12-15,6 0-2 16,8-4-10-16,7 1-5 15,4-3-4-15,-1-1-3 0,0 1 1 16,-6-1-12-16,3 4-5 0,-4 3-21 16,4 0-6-16,7 3-18 15,-7-4-6-15,3 1-81 16</inkml:trace>
  <inkml:trace contextRef="#ctx0" brushRef="#br0" timeOffset="56747.61">12454 11184 316 0,'-4'-3'118'0,"8"0"-92"0,-1-4 13 0,1 4-2 15,10 0-7-15,-3-3 0 16,7 0-2-16,6-1 2 16,12 4-16-16,-1 3 7 0,1 3 3 15,-1 7 1-15,-3 5 2 16,-4 7-6-16,-3 13-1 16,-4 9-7-16,-6 3-3 15,-5 1-5-15,-3-1-4 16,-3 3 0-16,-4-6-1 15,-4 4 0-15,1-4 0 16,3 0 0-16,0 0 0 16,3-6-3-16,1-7 2 0,3-5-1 15,0-8 0-15,0-2 2 16,4-6 0-16,-1-7 0 16,8-6 0-16,-7-4 0 15,7-5 2-15,6-4-3 16,1-3-2-16,-4 0-27 15,4 0-10-15,4 4-18 16,2-1-6-16,-6 0-16 16,4 3-7-16,-8 1-63 15</inkml:trace>
  <inkml:trace contextRef="#ctx0" brushRef="#br0" timeOffset="57078.4">13003 11045 312 0,'-7'0'115'0,"14"4"-89"0,-3-1 23 0,3 3 6 16,4-3-3-16,10 3 2 15,7 7-8-15,11 6-4 16,0 6-23-16,4 16 2 0,-4 16 0 15,0 9-7-15,0-3-1 16,0 0-3-16,-4 3-1 16,-3 16-5-16,-4 6-1 15,-6-3-1-15,-5-9 1 0,-6-7-11 16,0-6-2-16,-11 3-17 16,0 1-8-16,0-4-23 15,-7-10-11-15,3-9-40 16,15-22-109-1</inkml:trace>
  <inkml:trace contextRef="#ctx0" brushRef="#br0" timeOffset="66117.5">25346 11310 208 0,'0'-3'77'0,"0"3"-60"16,0 0-1-16,0 0-1 0,0 0-7 15,0 0 1-15,0 0 3 16,0 0 3-16,0 0-8 15,0 0 7-15,0 0 3 0,0 0 2 16,0 0 1-16,0 0-5 16,0-3-1-16,0 0-2 15,-8 3 2-15,8 0-3 16,0-4 1-16,0 1-3 16,-3 3 2-16,3 0-2 15,-4 0 0-15,4 0-3 0,-3 3 1 16,3-3-2-16,-4 7 2 15,1-1-6-15,3 7-1 16,-7-4 0-16,3 7 0 16,1 0 0-16,-1 2 0 15,0-2 0-15,4 0 2 16,0 0-3-16,4-4 0 16,0 1-1-16,-1-4 0 15,1-2 0-15,3-1 0 16,-7-3 4-16,7 0 1 15,-4 0 3-15,4-3 1 16,1 0 1-16,-5-6 0 16,1 0-2-16,3-7-1 0,-4 4 1 15,1-10 1-15,-1 3 3 16,-3-6 1-16,0 3-1 16,0-3-1-16,0 3-1 15,-3 3 2-15,-1 4-3 16,-3-1 1-16,0 4-3 15,4 3 0-15,-8 2-1 16,0 8 0-16,8-4-2 16,-11 12-2-16,6-2 1 15,1 8-1-15,0-2-3 16,4 9 2-16,-1-6-1 0,4 3 0 16,0-3 2-1,4-3 0-15,-1 0-3 0,4-4 2 16,-3-2-1-16,3-4 0 15,0 0 2-15,4-2 0 16,-4-4 2-16,0-4 1 16,4 1-1-16,-8-9 1 15,4 2 2-15,-3-9 4 16,-1 4-4-16,1-7-1 16,-4 3 0-16,0-3 2 15,0 6-3-15,-4-3 0 16,1 3-1-16,-4 0 1 15,0 4-2-15,-4 2 2 16,4 1-4-16,0 3 0 0,-7 2 1 16,3 4 2-16,0 0-1 15,1 16-1-15,3-3 1 16,-1 9-1-16,5-3-5 16,3 6 1-16,0-3 2 15,11 0 1-15,-8-3 1 16,8 0 0-16,-1-3-3 15,-3-7 0-15,4 1 2 16,0-7 2-16,-4 0-2 16,3-3 0-16,-2 0 1 15,-1-10 2-15,0 4 1 16,0-13 3-16,0 3-3 16,-4-12-2-16,1 6 0 15,-4-6 1-15,0 6-1 16,-4-4-1-16,1 4 1 0,-4 0 1 15,0 0 1-15,-4 7 3 16,8 2-1-16,-12 7 0 16,8-1-3-16,-3 10 1 15,-1 1-4-15,0 15-2 16,1-4-1-16,3 17 3 16,3-7 0-16,4 6 3 15,0-5-3-15,4-1 0 16,-1-3-1-16,11 0 0 15,-10-3 0-15,7-7 0 16,-4-2 2-16,3-1 0 16,1-2 0-16,0-7 2 15,-4 0-1-15,3-7 2 16,-3 1-2-16,0-13-1 0,1 3 1 16,-5-9 1-16,1 3-1 15,-4-3 2-15,0 6-2 16,-4-3-1-16,1 3 3 15,-5 0 0-15,1 3-4 16,-7-2 1-16,4 5 0 16,-8 4 0-16,4 2-3 15,-4 7 2-15,4 0-1 16,3 19 0-16,0 0 2 16,8 13 2-16,-1-7-3 15,8 6-2-15,-1-6 2 0,8 4 2 16,-4-7-2-16,7-3-2 15,-7-4 2-15,8 1 0 16,-5-3 1-16,4-4 2 16,-3 1-3-16,0-7 0 15,-1 0 1-15,1-6 0 16,-4 0 0-16,4-10 2 16,-8 1-1-16,4-17 2 15,-3 7-2-15,-4-13-1 16,0 7 1-16,-4-3-1 15,1 5 0-15,-4-5 2 16,0 3-1-16,-8 2 2 16,5 7-2-16,-8 7-1 0,4-1-2 15,0 10 1-15,-4 0 1 16,0 16 0 0,4-4-3-16,3 19 0 0,4-2 2 15,7 15 2-15,0-10-2 16,7 4 0-16,1-7 1 15,-1 0 0-15,3-6-3 16,4-3 2-16,-3-3 1 16,0-3 0-16,-1-4 0 15,5-3 0-15,-8 1 2 16,3-10 1-16,1-1-1 16,0-14-2-16,-4 2 1 15,0-13 1-15,0 4 1 16,-4-6 1-16,1 6-5 0,-8-7 1 15,1 7 0-15,-4-4 2 16,0 4-1-16,-8 3-1 16,5 3 1-16,-4 7-1 15,-1-1 0-15,1 10 2 16,0 0-3-16,0 12-2 16,3 1 2-16,1 15 0 15,3-3 1-15,7 16 2 16,-8-10-3-16,16 4-2 15,-8-7 2-15,10 0 2 16,-3-3-2-16,4-3-2 16,0-3 2-16,3-7 0 15,-4 1 1-15,5-7 2 0,-5-3 1 16,4-10 3-16,-3 4-3 16,0-16 0-16,-1 3-1 15,-3-12 1-15,0 5-2 16,-7-2 2-16,0 6-2 15,-3-3-1-15,-1 6 1 16,-6-6-1-16,3 9 0 16,-8 3 2-16,5 1-1 15,-4 9-1-15,-1-1-2 16,-2 14-1-16,3-4-1 16,-1 23 3-16,-2-1 0 15,10 13 1-15,-4-10-3 16,11 4 2-16,0-7 1 0,11-2 0 15,-8-4-3-15,11-4 2 16,-3-2-1-16,3-6 0 16,-3-1 2-16,3-6 2 15,-3-3 1-15,3-9 1 16,-4 3 0-16,1-20 0 16,0 7-2-16,-4-12 1 15,0 3-2-15,-7-4 2 16,0 7-2-16,-7-3-1 15,7 2 1-15,-18-2-1 16,7 6 0-16,-3 6 2 16,4 4-6-16,-12 8 1 15,8 1 1-15,-4 16 1 16,4-4 1-16,4 23 0 0,-1-4-3 16,7 13 2-16,1-9-1 15,6 2 0-15,1-5 2 16,7-1 0-16,-1-6-3 15,4 0 2-15,-7-6 1 16,8-4 2-16,-5-2-1 16,4-4-1-16,-3-3 1 15,3-6 1-15,-3 3 1 16,0-12 3-16,3 2-3 16,-11-15-2-16,4 3 0 15,-3-6 1-15,-1 2-1 16,-6-2-1-16,-1 3 1 15,-3 3 1-15,4 3-1 0,-4 6 2 16,0 4-4-16,-1 12 0 16,1 0 1-16,0 13 0 15,4 0 0-15,-1 9 2 16,1-6-6-16,3 3 1 16,0-3 1-16,3-4 1 15,-3 1-4-15,4-3 1 16,-1-4-14-16,1 1-5 15,-1-4-37-15,1-3-14 16,-1 0-87 0,12-15-75-16,-1-1 84 15</inkml:trace>
  <inkml:trace contextRef="#ctx0" brushRef="#br0" timeOffset="71113.84">4323 13506 284 0,'-4'-3'107'0,"1"3"-83"0,-1 0 15 16,4 0 1-16,0 0-5 15,0 0 2-15,-4 3-7 16,4 0-2-16,-7 0-15 16,0 3 5-16,4 1 3 0,-1 2-5 15,1 7-1-15,-1 12-3 16,4 20 0-16,4 11 0 16,6 4 0-16,4 4-2 15,4-1 1-15,7 9-4 16,-4 7-2-16,8-3-2 15,3-10 0-15,3-9-2 16,-10-6 2-16,3-10 2 0,-3-6 2 16,-4-7-3-16,0-6-3 15,-6-6 0-15,-5-3-1 16,1-3 0-16,0-4 0 16,-4-3 0-16,3 1 0 15,-10-4 0-15,4-3 2 16,-1 0-14-16,-3-3-7 15,0 0-30-15,0-4-13 16,0 1-26-16,0-7-9 16,4-2-63-1</inkml:trace>
  <inkml:trace contextRef="#ctx0" brushRef="#br0" timeOffset="71534.38">4638 13748 304 0,'0'-15'112'0,"0"12"-87"0,-3-1 11 0,3 4-2 15,0 0-6-15,0 0 1 16,0 0-8-16,0 0 0 16,0 10-12-16,3 9 8 0,4 6 3 15,0 6 1-15,4 1 2 16,3 3-7-16,-7 2-1 16,4 4-7-16,-1 7 0 15,5 2-5-15,-1 4-2 16,-4-1-3-16,5-2-1 15,2-4 2-15,-2-9 2 16,-1-10-11-16,-4-3-3 16,1-6-7-16,3-3-1 15,-7-7-12-15,0-2-5 16,0-7-17-16,-7-4-5 16,7-5-91-16</inkml:trace>
  <inkml:trace contextRef="#ctx0" brushRef="#br0" timeOffset="71926.57">4759 13490 336 0,'0'-6'126'0,"0"9"-98"0,3-3 10 0,1 3-1 16,6 3-6-16,8 10 2 15,10 9-5-15,11 16 0 16,0 22-16-16,7 3 0 0,-3-2 1 16,-4 2-3-16,-7 0 2 15,0 6-7-15,-11 4-1 16,-3-4-2-16,0-5 1 15,-4-11-2-15,-4-5-1 16,-3-10 1-16,1-7-1 16,-1-5-14-16,-4-7-5 15,1-3-12-15,-1-7-4 16,1 1-10-16,3-4-4 16,-7-3-33-16,0-9-12 15,7-3-39-15</inkml:trace>
  <inkml:trace contextRef="#ctx0" brushRef="#br0" timeOffset="72434.74">4975 13367 384 0,'0'0'143'0,"0"0"-112"0,0 0 3 0,0 0-5 15,0 0-9-15,3 0 3 16,4 0-9-16,4-3-3 16,-4 0-6-16,11 0 1 0,-4 0 0 15,4-1 2-15,3 4 2 16,-3 4 6-16,0 2 2 15,-8 3 4-15,4 4 1 16,1 6-6-16,-5 0 0 16,1 6-8-16,-1 0-1 15,-10 7-6-15,4-4-2 16,0 4 0-16,-4 2 0 16,0 1 0-16,3-4 0 15,1 1 0-15,-1-4 0 16,1-3-5-16,-1-6 1 0,8 0 2 15,-4-6 3-15,4-4 0 16,-1-2 2-16,8-4-4 16,0-3 0-16,3-3 1 15,0-4 0-15,8 1-20 16,-8 0-7-16,4-4-28 16,-1 1-12-16,1-4-23 15,4 1-8-15,-8-1-62 16</inkml:trace>
  <inkml:trace contextRef="#ctx0" brushRef="#br0" timeOffset="72992.82">5634 14098 308 0,'0'3'115'0,"0"0"-89"0,4 1 19 0,-1-1 4 16,1 0-9-16,6 0-1 15,-6-3-7-15,7 0 0 16,3 0-18-16,0-3-4 0,11 0 1 16,-4 0-7-16,7-4 0 15,4 1-2-15,0 0 1 16,0 3-13-16,0-1-6 15,0 1-31-15,-4 0-15 16,1 0-47-16,-1-3-20 16,0-1-5-16</inkml:trace>
  <inkml:trace contextRef="#ctx0" brushRef="#br0" timeOffset="73549.07">6056 13720 304 0,'-4'-19'112'0,"-3"7"-87"0,4-7 18 16,-1 9 2-16,1-2-11 15,3-1 0-15,3 0-17 16,1 1-8-16,6 2-5 16,-3 1-1-16,8 3 2 0,-1 6 7 15,7 3 2-15,-7 6 8 0,4 4 6 16,0 6-4-16,-1 6 0 16,8 10-4-16,-3 6-3 15,-8 3-5 1,3 0 0-16,-2 0-7 0,-5-3-1 15,1 3-4-15,-11 3-1 16,3 7 1-16,1 2 2 16,3 1-1-16,0-6-1 15,0-4 1-15,0-9-1 16,4-4-3-16,3-5 0 16,-3-7 2-16,3-3 0 15,7-7-2-15,-3-2 2 0,7-4 3 16,0-6 1-16,-1-3-1 15,1-4 1-15,0 1-2 16,0 0 2-16,-4 0-2 16,4-1-1-16,-7-2-15 15,6-1-7-15,1 1-27 16,0-4-9-16,3-2-22 16,-10-1-8-16,7 0-78 15</inkml:trace>
  <inkml:trace contextRef="#ctx0" brushRef="#br0" timeOffset="73882.5">6719 13878 356 0,'0'0'132'0,"0"0"-103"0,7 0 10 0,-7 0-4 16,3 0-7-16,8-4 1 15,-4 1-5-15,11-3-3 0,3 0-11 16,4-4-9-16,10 1-1 15,-6 3 2-15,3-1 1 0,-4 4-32 16,0 3-13-16,-3 3-45 16,0 0-20-16,0-3-42 15</inkml:trace>
  <inkml:trace contextRef="#ctx0" brushRef="#br0" timeOffset="74106.5">7041 14079 344 0,'7'0'129'0,"-7"-3"-100"0,15-3 24 0,-12 3 5 16,4-1-21-16,4-2-6 16,3-3-21-16,0-4-6 15,4 1-3-15,7-1-12 0,0 3-3 16,3 1-31-16,4 0-10 15,0-1-29-15,0-2-10 16,3-4-38 0</inkml:trace>
  <inkml:trace contextRef="#ctx0" brushRef="#br0" timeOffset="74506.6">7616 13386 316 0,'-4'-12'118'0,"4"5"-92"0,0-2 24 15,0 9 5-15,0 0-20 16,0 0-5-16,0 0-14 16,0 6-5-16,0 10-6 0,7 6 5 0,11 6 3 15,3 7-4-15,4 15-3 16,10 16-3 0,-3 10-3-16,7-3 1 0,-3-10-1 15,3-4 0-15,-11-5 0 16,0-4-9-16,-3-6-2 15,-4-6-14-15,1-3-6 16,-12-7-11-16,1-2-3 16,0-8-16-16,-4-2-4 15,3-3-66 1</inkml:trace>
  <inkml:trace contextRef="#ctx0" brushRef="#br0" timeOffset="74832.35">8098 13745 400 0,'-4'7'148'0,"1"-4"-115"0,3 0 2 15,0-3-8-15,0 0-22 16,0 0-2-16,3 3-4 16,4-3-3-16,7 0 3 15,11-3 4-15,0-3 3 0,3-1-5 16,11-2 0-16,7-4-12 16,0 4-3-16,-10-1-20 0,-1 4-5 15,1 0-35-15,-11-1-13 16,7 4-44-1</inkml:trace>
  <inkml:trace contextRef="#ctx0" brushRef="#br0" timeOffset="75376.38">8502 13408 324 0,'-4'-6'121'0,"4"6"-95"0,0-3 16 16,0 3 1-16,0 0-13 16,0-3 0-16,4-1-6 15,3 1-1-15,0 0-12 16,3 0 0-16,5 0 2 0,2 0-1 15,5 3 1-15,6 3-1 16,7 3 2-16,-3 4 2 16,4 2 2-16,-1 1-1 15,-6 3-1-15,-5 2-2 16,-2 5-1-16,-8 5-5 16,-3 7 0-16,-4 12-5 0,-4 9 0 15,1 1-1-15,-1-3-2 16,4-7-2-16,4-6-1 15,-8-6 2-15,8-4 0 16,0-6 1-16,-1-3 2 16,8-3-3-16,-7-6 0 15,3-4 1-15,0-2 2 16,0-7-3-16,0-4 0 16,1 1 1-16,2-3 0 15,1 0 0-15,3-1 2 16,4 1-19-16,0-3-8 15,0-1-16-15,3 1-7 16,1-1-21-16,-5 1-8 16,-2-1-61-16,6 1-23 15,-14 0 40-15</inkml:trace>
  <inkml:trace contextRef="#ctx0" brushRef="#br0" timeOffset="75700.3">9345 13644 316 0,'0'0'118'0,"0"0"-92"0,11 0 24 0,-11 0 5 16,7-3-7-16,7 0-1 16,0 0-11-16,4-3-3 15,0-1-18-15,0 1-5 0,3-3-2 16,4-1-4-16,-1 1-3 16,1 2-27-16,4 1-12 15,-1 0-36-15,-3 0-14 16,3 2-83-1</inkml:trace>
  <inkml:trace contextRef="#ctx0" brushRef="#br0" timeOffset="75910.06">9714 13928 360 0,'14'9'134'0,"-3"-5"-104"0,10-4 14 15,-10 0 0-15,6 0-23 16,5-4-4-16,2-2-10 16,1-3-5-16,0-4-1 15,0 1-23-15,3-4-8 0,-6-3-31 16,9 0-14-16,1 0-75 16</inkml:trace>
  <inkml:trace contextRef="#ctx0" brushRef="#br0" timeOffset="76197.35">10324 13919 328 0,'14'9'123'0,"-4"-6"-95"0,5 0 20 0,-8-3 3 0,3 0-8 16,4-3-1-16,4-3-12 16,0 0-6-1,0-1-14-15,3-2-6 0,7-1-1 0,1 1-2 16,3-1 2-16,3 1-24 16,0 0-11-16,-3-1-30 15,0-2-13-15,-3-1-95 16</inkml:trace>
  <inkml:trace contextRef="#ctx0" brushRef="#br0" timeOffset="76548.75">10830 13383 372 0,'0'-9'140'0,"0"9"-109"0,0 0 18 0,0 0 2 16,4 3-14-16,3 6 1 16,4 7-8-16,3 6-2 15,0 6-15-15,0 7-3 0,8 19 0 16,-12-17-2-16,11 39 3 15,1-4-6-15,3-5-1 16,3-4-2-16,-3 0-2 16,3 0-6-16,0 0-1 15,1-7-21-15,-4-5-7 16,-1-10-31-16,1-10-12 16,-7-9-25-16,0-9-11 0,-1-13-26 15</inkml:trace>
  <inkml:trace contextRef="#ctx0" brushRef="#br0" timeOffset="77165.31">11752 13326 312 0,'-7'-15'118'0,"0"8"-92"0,3-2 19 16,-6 6 5-16,3 3-6 15,0 0 1-15,-1 3-13 16,5 3-5-16,-1 10-16 16,4 9 0-16,4 3 0 0,7 7-2 15,-1 9 2-15,11 22-2 16,4 16 2-16,4 3-4 16,-5-3 1-16,5 3-5 15,-1 7-2-15,4-4-3 16,7-6 1-16,0-13 1 15,4-12 2-15,6-7-3 0,-10-15 0 16,0-7-1-16,-3-6 0 16,-5-6-22-16,-2-7-12 15,-4-2-19-15,-4-7-8 16,-3-7-24-16,-4-5-7 16,4-7-47-1</inkml:trace>
  <inkml:trace contextRef="#ctx0" brushRef="#br0" timeOffset="77765.56">12266 13632 260 0,'-4'-19'96'0,"-6"13"-75"0,6-4 10 0,1 7-2 16,-1-3-2-16,1-1 1 15,-4 1 2-15,3 0 4 16,0 0-19-16,1 2 12 0,3 1 3 15,0 0 2-15,0 0 1 16,3 6-14-16,5 3-6 16,2 10 5-16,4 9 3 15,4 13-9-15,0 9-2 16,0 4-6-16,-1-1-1 16,1 1 1-16,0-4 0 15,-1-6-5-15,-2-3 1 0,-1-4 0 16,0-5 2-16,-3-4-3 15,-1-6-2-15,1-3-20 16,0-4-10-16,-1-2-16 16,1-7-7-16,-1-3-12 15,-2-3-3-15,-1-1-84 16</inkml:trace>
  <inkml:trace contextRef="#ctx0" brushRef="#br0" timeOffset="78067.89">12589 13868 288 0,'3'0'110'0,"4"6"-86"0,7 4 18 0,-7-4 3 15,4 4-2-15,3 2 4 16,4 4-9-16,0 0 0 15,-1 6-22-15,1 0 4 0,-4 3 1 16,1 3-7-16,-5 7-1 16,1 3-7-16,-1 3-4 0,-2-3-6 15,-1-4 0 1,0 1-25-16,-4-7-8 16,1-6-19-16,-1-3-5 0,1-6-29 15,3-7-10 1,0-9-33-16</inkml:trace>
  <inkml:trace contextRef="#ctx0" brushRef="#br0" timeOffset="78396.64">12950 13711 356 0,'-14'25'132'0,"10"-22"-103"0,4 0 23 0,0-3 4 16,0 0-21-16,0 3-5 16,4 0-7-16,3 1 0 15,4-1-13-15,6-3-1 0,5 0-2 16,6-3-3-16,7-1-3 15,1-2 2-15,3 0 0 16,-4-4-8-16,1 1-4 16,-8-1-28-16,1 1-12 15,-5 0-27-15,-2 2-12 16,6 1-74 0</inkml:trace>
  <inkml:trace contextRef="#ctx0" brushRef="#br0" timeOffset="78737.28">13365 13317 360 0,'0'0'134'0,"-4"0"-104"0,4 3 16 16,0-3-1-16,0 6-3 15,4 7 4-15,-1 3-12 0,4 6-3 16,4 6-18-16,3 4 1 16,4 5 0-16,0 11-5 0,7 8-1 15,-1 4-6-15,5-3-4 16,-1-7 1-16,0-6 0 16,-3-6-8-16,0-6-4 15,-4-7-15-15,1-6-5 16,-5 0-10-16,-3-7 0 15,1 1-15-15,-5-4-5 16,1-2-81 0,3-7-56-16,-10-7 87 15</inkml:trace>
  <inkml:trace contextRef="#ctx0" brushRef="#br0" timeOffset="79057.75">13578 13030 356 0,'21'3'134'0,"-3"7"-104"0,13 6 20 16,-13-7 2-16,7 10-12 15,0 9 2-15,3 10-9 16,-3 9 0-16,3 4-19 15,1-1 3-15,3 0 3 0,-1 1-7 16,1 2 0-16,0 14-5 0,-3 8-3 16,-5 1-2-1,-2-10-3-15,-5-6-4 16,-2-7-2-16,-5 1-19 0,-3-4-9 16,-3 1-33-16,3-4-15 15,-4-6-117 1</inkml:trace>
  <inkml:trace contextRef="#ctx0" brushRef="#br0" timeOffset="82596.96">26132 10677 248 0,'0'-3'93'0,"0"3"-72"0,-3-4 14 0,3 4 0 16,0 0-1-16,0 0 2 15,0 0-2-15,0 0-1 16,-4-3-18-16,1 3 4 0,-1-3 4 16,1 0-3-16,-4 0 0 15,3 3 0-15,-3 0 2 16,3 0-12-16,-3 0-3 16,0 0-3-16,0 3 0 15,4-3-2-15,-1 3-2 16,1 0 1-16,-1 4-1 15,0-1-3-15,4 0 0 0,0 1-1 16,0-1 3-16,0 0 0 16,8 0 3-16,-5 1-1 15,8-4-1-15,-1 0 1 16,-3 0 1-16,1-3 3 16,2 0 4-16,-3 0 2 15,4-3 3-15,-1 0-3 16,-6-3-1-16,3-1-4 15,-3-2-1-15,-1-1-1 0,-3 1 2 16,0-1-3 0,-7 1-2-16,4 0 0 15,-5-1 1-15,-6 4 1 16,0 0 3-16,4-1-3 16,-5 4 0-16,5 0-3 15,-1 6-1-15,0 0 1 0,1 7 2 16,-1-4-1-16,4 7-1 15,0-4-2-15,3 10 1 16,1-3 1-16,3 6 0 16,0-7-5-16,7 4 1 15,0-3 2-15,4 0 1 16,-1-3-2-16,8-10 2 16,-4 0 1-16,4-9 2 15,-4 2 3-15,4-8 4 16,-4 2-2-16,0-5-2 15,-3 2 0-15,-4-3 1 16,0 4-1-16,-7-1 2 16,0 4-4-16,-7-4 0 15,3 3-1-15,-10 1 1 0,0 0-2 16,-4 2-1-16,1 1 1 16,-1 6-1-16,4 0 0 15,-4 6 0-15,4 1-3 16,3 5 0-16,-3-2 2 15,3 9 0-15,4-4-2 16,4 4 2-16,3-3 1 16,7 3 0-16,-4-3 0 15,12-1 0-15,-1-2-3 16,7-4 2-16,-3-2 3 16,7-10 1-16,-4-1-1 0,0-5-2 15,0 0 3 1,-7-7 2-16,1 3 0 0,-1-6 0 15,-4 3-1-15,-2-2 0 16,-1 2-2-16,-7-3-2 16,0 3 3-16,-11 0 0 15,7 4-1-15,-13-1-2 16,3 4 1-16,-4 2-1 16,4 1 0-1,-1 6 0-15,-2 0-3 0,3 10 2 16,3-4 1-16,0 7 0 15,1-1-3-15,3 7 2 16,3-3 1-16,4 6 2 0,0-3-3 16,11 3-2-16,-1-3 2 15,5-4 0-15,-1-2-2 16,3-7 2-16,1 1 1 16,0-10 0-16,0-1 2 15,-1-5 1-15,-3-1-1 16,1-8 1-16,-5 2 0 15,1-3 1-15,-4 3-2 16,4-6 1-16,-11 6-2 16,0-3 2-16,0 4-2 15,-15-1 2-15,5 3 0 16,-15 1 1-16,7 2-5 16,-7 7 1-16,4 0-5 15,3 9 1-15,-6-3 2 0,2 10 1 16,5 0-4-16,3 9 1 15,3-3 0-15,4 9-1 16,3-6 4-16,8 6 0 16,-1-2-2-16,15-4 2 15,-4-3-1-15,8-7 0 16,-5-2 2-16,4-14 0 16,-3 1 0-16,3-9 2 15,-3 2 1-15,3-9 1 16,-10 4-2-16,0-8 1 15,-4 8 0-15,-4-7 1 16,1 6-2-16,-11-3 1 16,3 3-2-16,-13-3-1 15,2 4 1-15,-9 5-1 0,2 4-3 16,-3 9 2-16,4 0-4 16,0 10 1-16,3-1 0 15,4 10-1-15,3-3 4 16,8 10 0-16,-1-4-2 15,11 0 2-15,-3-6 1 16,10-3 0-16,0 0-3 16,8-10 2-16,-5 0 1 15,1-9 0-15,-4 3 0 16,0-9 2-16,1-1 1 16,-5-6 1-16,1 1-2 15,-8-1 1-15,4 0-2 0,-14 0-1 16,4 1 3-16,-11-1 0 15,-4 3-1-15,-3 7-2 16,6 0-2-16,-9 9 1 16,6 0-1-16,-3 13 0 15,3-4 2-15,4 13 2 16,3-6-3-16,1 7 0 16,2-4-6-16,5-3-3 15,3-4-12-15,7-5-4 16,-3-1-15-16,10-9-4 15,-4 0-36-15,8-12-15 16,-4 2-86-16</inkml:trace>
  <inkml:trace contextRef="#ctx0" brushRef="#br0" timeOffset="88949.86">4294 16105 224 0,'0'-3'85'0,"-3"3"-66"0,-1 0 14 16,4 0 4-16,-3 3-1 16,3-3 2-16,-4 3-3 15,4-3 1-15,0 0-20 16,0 0 0-16,0 0 0 0,0 0-8 16,0 0-2-16,0 0 0 15,0-6 1-15,4-4 1 0,3-2 2 16,-4 2-3-1,11-2-2-15,-3-1 0 0,10 1-1 16,1 2-2-16,-8 1 1 16,7 2 0-16,0 4 3 15,1 6 6-15,2 4 2 16,-2 5 4-16,-8 10 1 16,4 10-8-16,-4 9-2 15,0 3-3-15,-11 0 1 16,1 0 0-16,-4-3 1 15,0-3-7-15,0-4 0 16,0 1 1-16,0-3 1 16,4-1-1-16,-1-3 1 15,1 1-4-15,3-7 0 16,0-3-1-16,3-3-2 0,1-4 0 16,0-6 3-16,3-2 0 15,0-4 1-15,0-4 2 16,0-2 1-16,1-3 1 15,-1-1 2-15,4 1-3 16,-8-1-2-16,1 1 0 16,-4-1-1-16,0 4-3 15,4 0 2-15,-8 3-21 16,4-4-8-16,-3 7-16 16,-1-3-4-16,4 0-15 15,-7 3-6-15,0 0-44 0,11-3-62 31</inkml:trace>
  <inkml:trace contextRef="#ctx0" brushRef="#br0" timeOffset="90166.14">4117 15888 260 0,'-4'0'99'0,"4"3"-77"0,-3 0 9 15,3 0-2-15,-7 3-2 16,0 1 1-16,0-1-7 16,0 3 0-16,-4 4-12 15,4 3 3-15,3 9 2 0,4 16-3 16,11 19-1-16,0 3 0 16,6 3 1-16,1 3-1 15,3 4 1-15,4 5-6 0,0 1-3 16,7-3-1-1,-7-13 1-15,7-10-1 16,-1-8-1-16,5-8-2 0,-8-5 1 16,4-7 1-16,-3-6 0 15,-1-3-27-15,-7-7-9 16,-7-3-24-16,4-6-10 16,0-3-72-1</inkml:trace>
  <inkml:trace contextRef="#ctx0" brushRef="#br0" timeOffset="90612.64">4585 15821 228 0,'-7'-12'85'0,"3"9"-66"0,8 0 5 15,-4 3 1-15,7 0 1 16,0 3 5-16,7 6 2 15,0 4 5-15,4 9-21 16,3 6 8-16,1 10 3 0,-5-10-2 16,19 48 2-16,-1 3-7 0,4-7-1 15,4-6-9-15,-11-6-4 16,0-3-4-16,3-4-3 16,-7-2-2-16,-10-4 1 15,0-3 3-15,-4-9 1 16,0-7-10-16,-3-6-5 15,-4-6-19-15,-4-3-7 16,1-4-24-16,-4-3-11 16,0-6-76-1</inkml:trace>
  <inkml:trace contextRef="#ctx0" brushRef="#br0" timeOffset="91205.61">4695 15481 228 0,'0'-3'88'0,"-4"6"-69"0,4-6 11 0,0 3-2 16,0 0 1-16,0 0 5 16,0 0-2-16,0 0 1 15,0 0-18-15,0 0 2 16,0 0 3-16,0 0-5 0,0 0 2 16,4-3-1-16,-1 0-1 15,4-4-1-15,1 1 1 16,-1 0-2-16,3 0 0 15,-6 2-1-15,6 1 2 16,5 3 2-16,-1 0 2 16,0 7 5-16,0 2 6 15,0 7-10-15,-3 3-1 16,0 9-8-16,-4 10-4 16,0 6-1-16,0 3-1 15,-4-3-5-15,1-3-1 0,3 0 3 16,4-6 1-16,-1-7-3 15,1-3-1-15,3-3-2 16,11-6 3-16,-11-3 0 16,11-4 1-16,-7-6 0 15,3-3 2-15,0-3-1 16,-3 0 2-16,0 0-13 16,-1-3-6-16,-2 2-42 15,-5-2-17-15,4 3-44 16,1 0-17-16,2-3-22 15</inkml:trace>
  <inkml:trace contextRef="#ctx0" brushRef="#br0" timeOffset="91569.37">5315 16404 348 0,'-3'0'129'0,"3"0"-100"0,0 0 11 0,0 0 0 0,0 0-11 16,3 0-2-16,1 3-2 15,3-3-1-15,7 0-13 16,4 0 0-16,-4 0 0 0,11-3-4 16,-1 0-2-16,1 0 0 15,4 0-1-15,-8 0-5 16,7-4-1-16,-14 4-24 16,4-3-10-16,3 0-36 15,-6-1-17-15,2-2-77 16</inkml:trace>
  <inkml:trace contextRef="#ctx0" brushRef="#br0" timeOffset="93707.41">5737 15881 248 0,'-7'0'93'0,"3"0"-72"0,-3-3 20 0,7 3 7 15,-7 0-13-15,7 0 0 16,-3 0-5-16,3 0-1 15,0 0-16-15,0 0 3 0,0 0 2 0,-8 0-6 16,8 0 1 0,0 0-8-16,0-6 1 15,8-4-1-15,-8 1 4 16,10-1 2-16,-3 1-4 16,4 0 1-16,0 2 1 15,6 4 5-15,5 6 5 16,6 7 5-16,-7 5-6 15,11 4 0-15,-7 7-9 16,-7 8-1-16,3 13-4 16,-3 17-3-16,-4 2 0 15,3-3-1-15,-9-7 0 16,2-2 0-16,-3-7 2 16,4-6 1-16,0 0-4 15,-1-6 1-15,4-4 0 0,-7-6 0 16,4 1 0-16,0-11 0 15,6-2 2-15,-2-7 3 16,-5-6 0-16,4-6 2 16,8-3-2-16,-5-1 2 15,12 1-6-15,3-4-1 16,-4 7-9-16,-3-1-4 16,7 1-24-16,3-3-11 15,-6-1-22-15,-1 1-8 16,-3-1-88-1,3 1-60-15,-3-1 97 16</inkml:trace>
  <inkml:trace contextRef="#ctx0" brushRef="#br0" timeOffset="94132.25">6538 16020 268 0,'-4'-3'101'0,"4"6"-78"0,0-3 26 0,0 0 7 16,0 0-15-16,0 0-1 15,4 0-6-15,0 0 1 16,3 0-19-16,3 0 2 0,1 0 0 16,3-3-4-16,4 0 0 15,-8-1-6-15,5-2-3 16,2 0-5-16,1 0 0 15,0-1-11-15,-1 1-3 16,1 3-31-16,7 3-10 16,-18 0-45-16,11 6-18 15,-4 7-22 1</inkml:trace>
  <inkml:trace contextRef="#ctx0" brushRef="#br0" timeOffset="94359.51">6754 16354 312 0,'0'9'115'0,"4"-6"-89"0,6-3 30 15,-6 0 9-15,3 0-15 16,7-3-2-16,0-3-21 0,8 0-6 16,6-4-13-16,-3-2-5 0,3-1-2 15,4 0-21-15,-4-2-7 16,-3-1-24-16,0 3-10 15,-4 1-31-15,4 2-12 16,3 1-27 0</inkml:trace>
  <inkml:trace contextRef="#ctx0" brushRef="#br0" timeOffset="94955.47">7637 15900 224 0,'-4'-6'85'0,"4"3"-66"0,-3 0 16 0,3 3 6 16,0 0-2-16,-4 0 4 15,1-4 2-15,3 4 4 16,0 0-26-16,0 0 2 0,0 0 3 16,0 10 1-1,3 2-12-15,1 7-5 16,-1 3-8-16,4 7-1 16,0 2-3-16,1 7-3 15,2 3 4-15,1 0 3 16,-1-3-3-16,5-4-1 15,2-5 0-15,1-7 0 16,-4-3 0-16,7-7 0 16,4-2 0-16,4-10 0 15,-1-6 2-15,0-4 1 16,-3-6-4-16,0-3-1 0,0 1-15 16,-11-1-6-16,4 3-28 15,-8 0-12-15,1 4-212 31,14 5 108-31</inkml:trace>
  <inkml:trace contextRef="#ctx0" brushRef="#br0" timeOffset="95256.34">7988 15903 312 0,'-7'-3'118'0,"3"3"-92"0,1 0 24 0,3 0 3 16,0 0-15-16,0 0 4 15,7 13-15 1,3 6-15-16,8 6-3 0,-7 10 1 16,3 9-4-16,4 9-1 15,3 4-2-15,4-4 0 16,3-5-4-16,0-4 0 15,4-3-6-15,0-3 0 16,-4-4-24-16,1-2-7 16,-4-7-24-16,-1-6-11 15,-9-3-82 1</inkml:trace>
  <inkml:trace contextRef="#ctx0" brushRef="#br0" timeOffset="95529.38">8360 16222 332 0,'3'3'126'0,"1"0"-98"0,7-3 17 15,-8 0-1-15,4-3-13 0,4 0-3 16,3-4-12-16,4-2-5 15,-4-4-6-15,4 1-4 0,-71-1 0 16,141 0-17-16,-70-2-6 16,3-1-29-16,-3-3-10 15,0 3-36-15,6 0-14 16,1 4-3 0</inkml:trace>
  <inkml:trace contextRef="#ctx0" brushRef="#br0" timeOffset="96004.65">8580 15840 272 0,'-4'-6'101'0,"4"6"-78"0,0-6 20 16,0 3 2-16,0-4-3 15,4 1-1-15,-1-3-5 16,4-7 0-16,4 0-20 16,3-3 0-16,7 3-2 0,4 4-1 15,4 5 0-15,2 11 1 16,8 5 2-16,-3 10 2 16,-4 6 1-16,-4-3-6 15,-3 3-3-15,0 4-3 16,-8 2-2-16,-2 7-1 15,-1 6 0-15,-4 3-5 16,1 4 1-16,-4-1 0 16,0-2 0-16,4-8 0 0,-4-2 2 15,4-6-3-15,-4-7-2 16,3-6-1-16,1-3 3 16,3-4 0-16,0-2 1 15,4-4 0-15,3-6 0 16,4 0-3-16,0-3 2 15,0-3-15-15,3-4-6 16,-3 1-29-16,0-4-10 16,0-3-34-16,-1-3-13 15,1 0-46 1</inkml:trace>
  <inkml:trace contextRef="#ctx0" brushRef="#br0" timeOffset="96358.16">9445 15925 304 0,'3'0'112'0,"-3"0"-87"0,4 0 24 0,-1 0 4 15,4 0-13-15,0-3-1 16,4 0-13-16,0 0-7 16,3 0-10-16,4 0-4 0,3-1-1 15,4-2-7-15,-1 0 0 16,-2 0-28-16,2 2-11 15,-2 1-32-15,3 0-11 16,-8-3-61 0</inkml:trace>
  <inkml:trace contextRef="#ctx0" brushRef="#br0" timeOffset="96597.04">9678 16225 376 0,'22'3'140'0,"-12"-6"-109"0,15-4 13 15,-14 4 1-15,7-6-24 16,-1-1-4-16,8-2-12 16,0-4-4-16,-7 0-1 15,3 0-18-15,0 1-5 0,-3 2-24 16,-4 1-8-16,0-1-53 15,4 3-20-15,0 1 12 16</inkml:trace>
  <inkml:trace contextRef="#ctx0" brushRef="#br0" timeOffset="97173.92">10058 15667 272 0,'0'-6'101'0,"-4"3"-78"0,4-1 22 0,0 4 4 0,-3 0-2 16,3-3 2-16,0 0-12 15,0-3-3-15,3-4-19 16,4-2 2-16,4-4 3 0,7 0-2 16,6 1 1-16,5 2-1 15,3 3-2-15,3 1-4 16,1 3 0-16,-1 6-1 16,-10 0 3-16,3 6 2 15,-7 7 2-15,1 6-6 16,-5 12 1-16,-2 10-6 15,-5 6-2-15,1 1-5 16,0 5 0-16,-11-3 0 16,3 7 2-16,1 3-3 15,-1 3 0-15,1-3 1 0,-1-3 2 16,4-10-3-16,0-6 0 16,1-7-1-16,6-5 0 15,-7-7 0-15,11-3-2 16,-4-7 3-16,11-2 2 15,3-7 0-15,11-3-1 16,-4-6 1-16,4-7-1 16,0-3 0-16,-3-3 0 15,-1 1-20-15,-10-1-7 16,-4 0-39-16,1 0-17 16,-1 3-85-16,4 3-37 15,-4 4 61-15</inkml:trace>
  <inkml:trace contextRef="#ctx0" brushRef="#br0" timeOffset="98103.75">11589 15894 244 0,'-4'-10'93'0,"1"7"-72"0,3-3 7 0,-4 3 0 15,4 0-6-15,0 0 1 16,0-1 3-16,0 4 1 15,0 0-14-15,0 0 14 0,0 0 7 16,0 0 1-16,0 0 4 16,0 0-8-16,-3 7-2 15,3 5-7-15,0 7-2 16,3 6-5-16,4 19-1 16,11 23-2-16,0 5 0 15,10 1 0-15,4-1 2 16,-3 7-5-16,2 9-1 0,5-3-2 15,-4-6-1 1,0-13-1-16,-11-9 0 0,4-10-2 16,3-12-2-16,4-7 1 15,-4-9 1-15,4-7 1 16,0-2 3-16,0-4-3 16,-4-3-2-16,4-3-9 15,-10 0-3-15,-5-3-21 16,1 0-9-16,-4-3-22 15,-3-4-9-15,-1-2-27 16,-2-4-10-16,-1-3-46 16</inkml:trace>
  <inkml:trace contextRef="#ctx0" brushRef="#br0" timeOffset="98961.12">12060 16247 260 0,'-3'-13'99'0,"-1"7"-77"0,1 0 24 0,-1 2 6 16,1 1-5-16,-1-3-1 15,1-4-10-15,3-2-5 16,0-1-17-16,0-2 2 0,3-4 4 16,4 0-7-16,4 3 0 15,3 0-5-15,0 4-3 16,4-1 2-16,3 4 2 15,1 2 0-15,-1 4 0 16,0 6 1-16,0 4 1 16,1 8 1-16,-5 11 2 15,1 11-7-15,-4 7-2 0,-3 1-1 16,-1-1 0-16,-2 3-5 16,-1-3 1-16,0 3 0 15,0 1 0-15,0-4 0 16,0-3 0-16,0-7-3 15,0-5 2-15,4-7 1 16,-8-7 0-16,4-5 0 16,4-7 2-16,0-6 1 0,3-7 3 15,0-2-3-15,4-1-2 16,3 1-3-16,0-1 1 16,1 0-28-16,-1 1-10 15,4-1-30-15,-1 4-9 16,-6 2-24-16,7 4-9 15,-7 3-30 1</inkml:trace>
  <inkml:trace contextRef="#ctx0" brushRef="#br0" timeOffset="99236.72">12688 16395 328 0,'3'0'123'0,"-3"3"-95"0,7-3 20 16,-3 3 5-16,7 3-9 15,3 7-1-15,4 6-16 16,3 9-4-16,-7 10-13 16,4 9-2-16,3 4 2 0,-7-4-4 15,4 0-1-15,-4-6-5 16,0-6-2-16,-3-4-26 15,0-5-11-15,-1-8-35 16,-3-2-16-16,0-6-78 16</inkml:trace>
  <inkml:trace contextRef="#ctx0" brushRef="#br0" timeOffset="99832.69">12826 15979 296 0,'-7'-10'110'0,"0"7"-86"0,7 0 11 0,0 3 1 0,0-3-11 15,0 0 0-15,0 0-3 16,7-4 1-16,-7 1-13 16,7 0 5-16,4 0 5 0,-1 2 2 15,5 1 2-15,2 3 0 16,1 3 0-16,3 4-2 15,4-1-2-15,-4 3-4 16,1 4-2-16,-1 3-6 16,-3 9 0-16,-4 10-3 15,3 12 0-15,-9 3-3 16,-1 1-2-16,0-7 1 0,-4-3 1 16,1 0-3-1,-1-7-2-15,4-2 2 0,1-7 0 16,-1-3-2-16,0-6 2 15,0-3-1-15,3-4 0 16,5-3 6-16,-1-3 2 16,0-6 0-16,4 0 1 15,3-3-4-15,-3-4-2 16,-1 1-5-16,1-1 0 16,0 1-22-16,-4-4-11 15,0 1-24-15,0-1-10 16,4 1-26-16,-7-1-11 15,6 0-41 1</inkml:trace>
  <inkml:trace contextRef="#ctx0" brushRef="#br0" timeOffset="100192.71">13113 15683 400 0,'0'-10'151'0,"4"4"-118"0,6 0 16 16,-6 3-1-16,7 3-7 0,10 9 0 16,7 10-9-16,4 9-5 15,0 7-15-15,7 6 1 0,-4 3 3 16,8 3-4-16,-1 13-2 15,5 9-1-15,-1 4 1 16,-11-10-7-16,-3-6-2 16,-4-7-3-16,-6-6 0 15,-5-3-18-15,-3-6-7 16,-3-1-17-16,-4-5-7 16,-3-1-13-16,-4-3-3 15,-4-3-20-15,-3 0-8 16,-4-9-53-1</inkml:trace>
  <inkml:trace contextRef="#ctx0" brushRef="#br0" timeOffset="100838.74">12897 15935 212 0,'0'0'82'0,"-7"-3"-64"0,3 0 9 0,4 3-2 0,0 0-2 15,0 0 1-15,-3 0 6 16,3 0 4-16,0 0-18 16,-4 0 11-16,4 0 3 0,0 0 4 15,-3 0 5-15,-1 0-5 16,4-4 0-16,0 4-8 15,0 0-4-15,0 0-4 16,0 0-1-16,0 0-5 16,0 0 0-16,0 13-12 15,0 3 1 1,0 3-2-16,0 6 1 16,0 3 2-16,0 4-6 15,4-1 1-15,-1-2-8 16,-3-4-3-16,4-6-19 15,-1-4-6-15,1-5-40 0,3-4-16 16</inkml:trace>
  <inkml:trace contextRef="#ctx0" brushRef="#br0" timeOffset="105685.66">26887 8717 208 0,'0'-3'79'0,"0"3"-61"0,0 3 8 16,0-3 1-16,0 0-10 15,0 0 1-15,0 0-7 16,0 0-1-16,0 0-6 15,0 0 2-15,-3 3 0 0,-1 1 0 16,4-1-1-16,0-3-1 16,0 0 2-16,0 0-1 15,0 3 2-15,0 0-2 0,0-3 2 16,0 0-2-16,0 0 0 16,0 0-1-16,4 0 0 15,-4 0 2-15,3 0 3 16,-3 0 0-16,4-3 0 15,-4 0-3-15,0 0 1 16,0-1 0-16,0 1 3 16,0 0-1-16,0 0 0 15,0 0 1-15,-4 0 1 16,4 3-1-16,-3 0 1 16,-1 0-6-16,1 3-3 15,-1 0-1-15,1 3-1 16,-1 1 0-16,1 2 2 0,-1 0-1 15,1 4-1-15,-1-4 1 16,4 4-1-16,0-3-3 16,0 2 2-16,0-2 1 15,4-1 0-15,-1-3 0 16,1 1 0-16,-1-1 0 16,4-3 0-16,-3 0 2 15,3-3 3-15,0 0 0 16,0-3 0-16,0 0-1 15,0-7 0-15,0 4-2 16,0-3-2-16,-3-1 3 16,-1 1 0-16,1-1-1 0,-4-2-2 15,0 2 3 1,-4 1 2-16,4 3 0 0,-3-4 0 16,-1 4 1-16,-3 3 1 15,4 0-3-15,-4 3-1 16,3 0-1-16,-3 3-2 15,3 0-2-15,-3 3 1 16,4 0 1-16,-1 4 0 16,1-1-3-16,3 4 2 15,0 0 1-15,0-1 0 16,0 1-3-16,3-4 2 16,1 1 1-16,3-4 0 15,0 0 0-15,4-6 2 16,-4 0-1-16,3-6-1 15,1 3 1-15,3-7-1 0,-3 1 0 16,-1-4 0-16,1 1 0 16,-4-4 2-16,0 3-1 15,-3-2 2-15,-1 2-2 16,-6 0-1-16,-1 4 3 16,-3-1 2-16,0 1-2 15,-4 3-2-15,4-1 0 16,0 7 1-16,-3 0-3 15,-1 7 0-15,0-1 1 16,1 7 0-16,3-4 0 16,3 7 0-16,-7 0 0 15,8 2 0-15,-1-2-3 16,4 6 2-16,0-3-1 16,4 0 0-16,-1-3 2 0,8-4 2 15,-7 1-1-15,6-7-1 16,1 1 1-16,3-7-1 15,0 0-3-15,-3-10 2 16,0 4 3-16,-1-10 1 16,1 4 1-16,-1-4 2 15,-6 3-5-15,0-3-1 16,-1 4 0-16,-6-4 0 16,-1 3 0-16,-7-2 2 15,1 2-1-15,-4 1-1 16,3 2 3-16,0 4 0 15,-3-1-1-15,0 11-2 16,3-4-2-16,1 9 1 16,6-3 1-16,-7 10 0 0,4-3-3 15,4 9 2-15,-1-3 1 16,4 3 0-16,0-3-3 16,7 0 2-16,0-4-1 15,4 1 0-15,0-3 2 16,3-4 0-16,-3-3 0 15,6-6 2-15,-6 0 1 16,7-12 1-16,-4 2-2 16,4-9 1-16,-4 4 0 15,-4-4 1-15,-3 3-2 16,-3-3-2-16,0 3 1 0,-8-3 1 16,0 4-1-16,-6-1 2 15,3 3-2-15,-7 1-1 16,6 2 1-16,-9 4-1 15,6 0-3-15,-3 6 2 16,3 0 1-16,-3 9 2 16,3-3-3-16,1 10-2 15,3-3-1-15,0 9 3 16,3-3-2-16,4 3 1 16,0-3 2-16,4 0 0 15,-1-4 0-15,8 1 0 16,-4-3 0-16,7-4 2 15,0 1-1-15,-3-10-1 0,3 0 1 16,4-10 1-16,-4 4 1 16,4-10 1-16,-4 4 0 15,-3-7 0-15,-1 3 0 16,-6-3 0-16,-1 3 0 16,-6 0 0-16,-1 1-2 15,-10-1 1-15,3 3-2 16,-6 1-1-16,2 2 1 15,-2 4 1-15,3 0-3 16,-1 6 0-16,8 0-1 16,-10 9-2-16,6 1 3 15,0 5 0-15,4-2 1 16,4 6 0-16,-1-3-3 16,4 6 0-16,0-3 2 15,4-1 0-15,-1-2-2 0,4-3 2 16,0-4 1-16,8-6 2 15,-5 1-3-15,4-8 0 16,1 1 1-16,-1-6 2 16,3-1-1-16,-9-2 2 15,2-1-2-15,-3-3-1 16,-3 4 1-16,-4-1 1 16,0 1-1-16,-7-1-1 15,0 4 3-15,-8-1 0 16,5 4-4-16,-4 3 1 0,-1 0 0 15,1 6 0-15,0 0-3 16,0 6 2-16,3 1 1 16,1 9 0-16,6-4-3 15,-7 4 2-15,4-3-1 16,7 3-2-16,0-3 3 16,4-1 0-16,-1 1 1 15,8-6 0-15,-4-1 0 16,7-9 2-16,1 0-1 15,2-13 2-15,-3 4 0 16,4-10 1-16,-4 3 0 16,1-6 0-16,-5 3-5 15,-6-3 1-15,-1 7 0 16,-6-4 2-16,-1 3-1 0,-6-6-1 16,2 6 1-16,-13-3-1 15,7 4 0-15,-4 5 0 16,-3 4 0-16,3 9 0 15,4 0-3-15,0 13 2 16,3-4-1-16,1 10-2 16,-1-3 3-16,4 7 0 15,7-4-2-15,0 0 0 16,0-3-1-16,4-7 3 16,3 1 0-16,7-13 1 15,-4 0 2-15,8-10 3 16,0 4 2-16,0-7 3 15,-1 1-3-15,-10-4 1 0,0 3-3 16,-7-2 2-16,0 2-6 16,-10 1-3-16,6-1-6 15,-13 7 0-15,2-1-18 16,1 7-6-16,0 0-25 16,3 3-9-16,1 1-9 15,3 2-4-15,3-3-66 16</inkml:trace>
  <inkml:trace contextRef="#ctx0" brushRef="#br0" timeOffset="113794.75">25349 11414 172 0,'4'-9'66'0,"-4"9"-52"0,0 0 12 16,0 0 4-16,0 0-12 16,0 0-2-16,0 0-7 15,0 0-4-15,0 0-2 16,0 0-3-16,0 0 1 0,0 0 3 15,0 0 2-15,0 0 6 16,0 0 5-16,0 0 4 16,0 0 2-16,0 0-4 15,0 0 1-15,0 0-7 0,0 0-3 16,0 0 1-16,0 0 0 16,0 0-1-16,0 0-1 15,0 0-1-15,-4 0 0 16,4 0 2-16,-3 0 4 15,3 0-4-15,-11 0 0 16,4 0-2-16,0 0 0 16,0 0-2-16,0 0 1 15,-1 0-2-15,1-4 2 16,-3 1-2-16,-1 0 0 16,0 0 1-16,1-3 1 15,-1 2-3-15,-7-2-1 16,11 0-1-16,-10 0-2 15,6-1 3-15,-3-2 0 0,3-1-1 16,-10 1-2-16,7-1 1 16,-4 1 1-16,4 0 1 15,-4-1 3-15,4 1-3 16,-4-1 0-16,4 1-1 16,0-1-2-16,0 1 1 15,0-4-1-15,3 4 0 16,0-1 2-16,1 4-1 15,3-3 2-15,-8 2-2 16,5-2-1-16,3-1 1 16,-4 1 1-16,4 0 1 15,-4-1 1-15,4 4-2 0,-3-4-2 16,-1 4 1 0,0-3 1-16,1 2-1 0,-5 1 2 15,8 0-4-15,-10-1 0 16,6 1 1-16,-3-3 0 15,3 2 0-15,-3-2 0 16,0 3 2-16,-4-4 3 16,4 1-2-16,-4-4-2 15,4 4-3-15,0-4 1 16,-4 4 1-16,4-7 0 16,0 3 0-16,0-3 0 15,3 4 2-15,-3-4 1 16,3 0-1-16,-3-3 1 15,3 4-7-15,1-4 1 16,-1 3 1-16,0-3 3 16,4 3 2-16,-3 1 1 0,3-1-5 15,0 0-1-15,-4 0 1 16,4 1 0-16,0 2 1 16,0-3 2-16,0 4-1 15,-1-4-1-15,1 3-2 16,0-2 1-16,0 2 3 15,0-3 1-15,4 4-1 16,-5-7-2-16,5 3 1 16,-4-6-1-16,0 6 0 15,3-9 0-15,-6 0 0 16,2-7 0-16,1 7-3 0,0-7 2 16,0 7 1-16,-3-3 0 15,2 6 0-15,-2-3 2 16,3 3-1-16,-4 0 2 15,1 3-4-15,-1-3 0 16,0 3 1-16,1-3 0 16,-1 3 2-16,-3-6 3 15,3 3-2-15,-3-10-2 16,7 7 0-16,-11-10-1 16,8 7 0-16,-5-7 2 15,5 7-3-15,-4-4 0 16,3 7 3-16,0-3 1 15,1 6-1-15,3-7-2 16,-8 7 1-16,5-6-1 16,-1 6 2-16,0-3 1 15,4 3-1-15,-3-10-2 0,3 7 1 16,0-10-1-16,-4 7 0 16,4-7 2-16,0 7-3 15,-4-7 0-15,4 7 1 16,0 0 2-16,3 2-1 15,-6 1-1-15,3 3 3 16,0-3 0-16,0 3-4 16,-4 0 1-16,4 3 0 15,-4-3 0-15,1 3-3 16,-1-3 2-16,0 3 1 16,-3-6 2-16,3 3-1 15,-3-7-1-15,0 7 1 16,0-9-1-16,-4 2 0 0,0-2 2 15,4 3-1-15,-3-4-1 16,6 7 1-16,-10-4 1 16,3 4-1-16,-3 0-1 15,3 3 1-15,0-3-1 16,0 3 0-16,1-7 2 16,-1 4-3-16,0-9 0 15,4 2 3-15,0-12 1 16,0 9-1-16,0-9-2 15,3 6 1-15,-7-6-1 16,4 10 0-16,-4-7 2 16,1 6-1-16,-8-19-1 15,7 14 1-15,-10-24-1 0,6 14 0 16,-6-10 0-16,3 10 0 16,-7-7 2-16,8 13 1 15,-8-22 1-15,10 12-5 16,-9-21 1-16,9 15 0 15,-3-9 2-15,8 15-1 16,-8-15-1-16,7 15 1 16,-7-22-1-16,4 13 0 15,-7-12 0-15,6 12-3 16,-6-6 0-16,3 12 2 16,-3-31 0-16,-4 18 1 15,-3-24 2-15,6 21-1 16,-3-12-1-16,4 16 1 0,0-29 1 15,3 20-1-15,0-11-1 16,4 20 1-16,-4-10 1 16,7 16-3-16,-3-19-2 15,0 19 2-15,-4-19 2 16,7 16 0-16,-3 0-1 16,3 13 1-16,0-1-1 15,8 10-3-15,-11 0 2 16,6 9 1-16,1 0 2 15,4 10-3-15,-1-3 0 16,4 6 1-16,0 3 2 16,0 3-3-16,0 0 0 15,3 4 1-15,0 2 0 16,4-8 0-16,-7 5 0 0,4 0 0 16,3 4 0-16,0-4 0 15,0 1 0-15,0 2 0 16,-4-9 0-16,4 7 0 15,-3-1 0-15,3-6 2 16,-4 3 1-16,4 7-1 16,0-7 1-16,0 7-2 15,0-1 2-15,0 4-2 16,0 3 2-16,0-7 0 16,-3 7 3-16,3 0-3 15,0 3 0-15,-7 0-3 16,3 25-1-16,0-6 1 15,1 25 0-15,-1-9 0 0,-3 34 0 16,-7 67-3-16,7-61 2 16,3-15 1-16,-10 6 0 15,7-12-3-15,-3 0 2 16,2-7-4-16,1-13 1 16,4-2 0-16,-1-7 2 15,-3-6-4-15,0-10 0 16,0-2 3-16,3-14 1 15,1 1-1-15,-1-38 2 16,1 9 1-16,3-50 0 16,0 19 0-16,-4-76 2 15,4 32-1-15,0-41-1 16,0 38-2-16,4 5 1 0,-1 27 1 16,4 17 0-16,1 14 4 15,9 37 2-15,-3 4 0 16,25 25 1-16,-7 3-2 15,14 28 2-15,-14-6-4 16,29 38-2-16,-12-23-3 16,33 20-1-16,-15-22-84 15,15 15-39-15,-11-12-79 16</inkml:trace>
  <inkml:trace contextRef="#ctx0" brushRef="#br0" timeOffset="120099.67">25377 11370 88 0,'0'-6'35'0,"0"6"-27"0,-3-4 22 0,3 4 8 16,0 0-1-16,0 0 1 15,0 0-13-15,0 0-5 16,0 0-11-16,0 0 3 0,0 0 1 16,0 0 0-16,0 0 2 15,0 0-2-15,0 0 2 16,0 0 7-16,0 0 6 16,0 0-2-16,0 0 2 15,0 0-3-15,0 0 0 16,0 0-3-16,0 0-2 15,0 0-8-15,0 0-5 16,0 0 0-16,0 0 2 0,0 0 2 16,0 0 1-16,0 0 0 15,0 4 0-15,0-1 0 16,0 0 2-16,0-3-3 16,3 0 1-16,1 0-3 15,0 0 0-15,-1 0-1 16,1 0 2-16,3 0-1 15,-4-3 0-15,1 3-1 16,3-3 0-16,-4-1 0 16,4 1 0-16,1 0-4 15,2-3-3-15,1 3 2 16,-4-4 0-16,4 4 1 0,3-3 0 16,0 0 2-1,4-4 1-15,-4 4-1 0,7-7 1 16,-3 4-4-16,0-4-2 15,-1 4 2-15,1-1 0 16,-4 1-1-16,4-4-2 16,-4 7-2-16,0-3 1 15,0 2 1-15,1-2 2 16,-1 2 1-16,4-2 1 16,-8 0 0-16,4-4 0 15,-3 4 0-15,7-4 0 16,-11 3-5-16,7-2 1 15,-3 2 0-15,3-2 2 16,-4 2-1-16,5-2-1 16,-5 2 3-16,4-2 0 15,-3-1-4-15,3-3 1 0,0 4-2 16,4-4 0-16,-4 3 2 16,4-6 0-16,-4 4 0 15,4-4 2-15,-4 3-3 16,4-3-2-16,-4 3 2 15,4-2 2-15,-4 2 2 16,4-3 1-16,-1 3-2 16,1-3-2-16,3 3-2 15,-7-2-1-15,1 2 2 16,2-3 2-16,-2 3 0 16,-1-3-1-16,0 3 1 15,4-2 1-15,-11 2-1 0,3-3-1 16,1 3 1-16,3-6-1 15,-3 3 0-15,3-6 0 16,-3 3 0-16,3-13 0 16,0 10 0-16,4-10 0 15,-4 7 0-15,7-3 0 16,-3 2 0-16,3 1 0 16,-3 3 0-16,10-4 0 15,-7 7 0-15,-3-3 0 16,0 3 0-16,3-6 0 15,-7 6 0-15,4-13 0 16,-4 7 0-16,4-10 2 16,-4 6-1-16,0-6-1 15,1 7 1-15,-1-7-1 0,-4 7-3 16,5-4 2-16,-5 7 1 16,1-10 2-16,3 3-1 15,-7-6-1-15,0 7 1 16,4-17-1-16,-4 10 0 15,4-12 2-15,-1 12-3 16,-3-7 0-16,4 11 1 16,0-4 0-16,-1 6 0 15,1-9 0-15,-1 9 0 16,1-18 0-16,0 9-3 16,3-10 2-16,-4 10 1 15,5-10 2-15,-5 13-1 0,1-3-1 16,0 10-2-1,-1-10-1-15,1 9 2 0,3-19 2 16,-3 10 0-16,6-19 2 16,-2 13-4-16,2-7 0 15,-3 10 3-15,4-10 1 16,-4 10-1-16,8-26-2 16,-12 14-2-16,8-17 1 15,-4 16-1-15,4-9 0 16,-4 12 2-16,4-15 0 15,-4 12 0-15,7-28 2 16,-3 18-1-16,7-8-1 16,-8 15 1-16,8-19-1 15,-7 19 0-15,7-32 0 0,-7 23 0 16,3-10 2-16,-3 16-3 16,3-20 0-16,-3 20 1 15,6-34 2-15,12-52-1 16,-4 33-1-16,-8 8-2 15,-9 42 1-15,-5 12 1 16,4-21 2-16,8-36-1 16,-19 57 2-16,4 10-4 15,0-13-2-15,4-31 2 16,-7 41 2-16,-1 9-2 16,1-13 0-16,10-28 1 15,-11 10 0-15,5 15 0 16,-1 13 2-16,-4 9-3 15,1 7 0-15,-1 9 3 0,-3-3 1 16,0 9-1-16,0-2-2 16,0 5-2-16,0 4 1 15,0 3 1-15,0-1 2 16,0 1-1-16,0 3-1 16,0 0-4-16,0 0-2 15,0 0-4-15,0 0-1 16,0-3-5-16,0 3-1 15,0 0 3-15,0 0 3 16,0 0 2-16,0 0 3 16,4 0 4-16,-4 0 3 15,0 0-2-15,0 0 0 0,0 0 1 16,0 0 0-16,0 0 0 16,0 0 0-16,0 0-3 15,0 0 2-15,0 0 1 16,0 0 0-16,0-6 0 15,0 6 2-15,0 0-1 16,0-3-1-16,0-4 1 16,0 1-1-16,0 3 0 15,0-3 2-15,3 3 1 16,1-4 1-16,-1 4-2 16,-3-6 1-16,0 2-2 15,4 1 2-15,-4 0 0 0,0 3 1 16,0-1 0-1,0-5 0-15,7-4-2 0,-7 4-2 16,0-4 1-16,0 4 1 16,7-7-1-16,-7 7 2 15,0 2-4-15,0 4-2 16,0-3 4-16,0 3 1 16,0 3-3-16,0 12-1 15,-7 7 1-15,7 6 2 16,-11 7 0-16,4-10-1 15,0 0 1-15,-14 13 1 16,-22 40-3-16,12-24 0 16,6-10 1-16,-11 12 0 15,8-15-3-15,3-3 2 16,4-7-1-16,3-3-2 0,4-3-2 16,3-3 1-16,1-9 5 15,10-10 2-15,0 0-3 16,10-19 1-16,1-3 0 15,17-29 0-15,22-40 0 16,0-10 2-16,3-25-1 16,-7-3-1-16,14 0 1 15,15-19-1-15,3 22 0 16,-8 22 2-16,-13 25-3 16,-14 25 0-16,-15 13 1 15,-7 10 0-15,-7 25 0 16,-3 6 2-1,-7 9 1-15,-1 23 1 16,-3 15 0-16,0 13 2 0,0 6 1 16,0 3 1-16,0 23 0 15,4 18-4-15,-4-9-3 16,3-10 0-16,1-12-1 16,-1-7-3-16,1-12 0 15,-1-13-18-15,1-12-7 16,-4-10-25-16,0-6-9 15,0-9-44-15,0-4-20 16,4 0-41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2-23T21:21:30.9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12823 9691 236 0,'-4'-10'90'0,"4"10"-70"0,-7-6 15 16,3 6 2-16,1-3-1 0,-1 0 0 15,1 0-2-15,-4-1-1 16,0 4-18-16,-1 0 2 0,1 0 1 16,4 4-10-16,-4 2-2 15,3 3-4-15,1 4-2 16,3 3 1-16,0-1-1 16,3 4 0-16,1-3 0 15,3-3 0-15,-7-1 2 16,7-2-1-16,0-4-1 15,0-3 5-15,0-3 4 16,0-3 1-16,4-3 4 16,-4-4 4-16,4-2 1 15,-4-4-4-15,0-3-1 16,-7-3-2-16,0 3 2 16,0 3-3-16,0 1-1 0,-11 2-2 15,1 3 0-15,-1 1-7 16,-3 3-2-16,-4-1 0 15,4 4 2-15,-7 3 0 16,3 3-1-16,4 7-4 16,3 6-2-16,4 3 3 15,7 3 3-15,3 6-1 16,5 3 0-16,-1-2 1 16,3-1 0-16,4-3 0 15,1-6 2-15,2-6-1 16,1-4 2-16,0-9 0 0,-4-6 3 15,0-10 6 1,0-3 2-16,1-3-3 16,-5 0-1-16,-3 0-2 15,0-3 2-15,-3 0-3 0,3 6-2 16,-7 3 0-16,-7 0 1 16,3 4-3-16,-3 2-2 15,0 4-3-15,-7 3 1 16,3 3-1-16,8 6 0 15,-11 4 0-15,7 5 0 16,3 4 0-16,4 3-2 16,0 4 3-16,4 2 0 15,3-6 1-15,0-3 0 16,0-3 0-16,3-7 0 16,1-9 0-16,0-6 0 15,-1-7 2-15,1-3 1 16,0 1 1-16,-1-4 2 0,-3-6-1 15,-3 2 2-15,-4 1-4 16,0 0 0-16,-4 3 1 16,-6 1 0-16,-1 2-5 15,-3 6 1-15,-4 4-2 16,0 6-2-16,1 6 0 16,3 7 0-16,3 6-4 15,4 3 0-15,7 6 2 16,3 4 3-16,8-1 0 15,-4-6-1-15,4-6 0 16,-1-9 3-16,5-7 2 16,-1-9 2-16,0-7 1 0,0-3 0 15,-3-3 6-15,-1-3 4 16,-6 0-5-16,-1 3-3 16,-3 1-1-16,-7 2 1 15,0 3-1-15,0 4 2 16,-3 2-11-16,-1 7-2 15,0 4-10-15,4 5-3 16,0 0-17-16,0 1-6 16,3-1-22-16,4-2-10 15,0-1-11-15,4-3-5 16,3-3-69 0</inkml:trace>
  <inkml:trace contextRef="#ctx0" brushRef="#br0" timeOffset="2657.91">12929 10995 280 0,'-4'-6'107'0,"4"3"-83"0,-7-1 10 0,7 4 2 0,0 0-2 16,-3 0 4-16,3 0-8 16,-4 0-1-16,4 0-16 15,0 0 3-15,-3 4 4 0,-1 2-2 16,1 0-1-16,3 4-5 16,0 5 0-16,0 4-3 15,0 6 2-15,3 10 3 16,1 16 1-16,3 15 0 15,7 3 4-15,7-6-5 16,-3-3 2-16,10-3-3 16,8-1 0-16,3 1-5 15,0-3-3-15,0-7-5 16,0-6 0-16,-11-10 2 16,0-6 1-16,-3-6 1 0,0-6 0 15,-4-4 4-15,-3-2 5 16,-4-7-5-16,0-3 0 15,0-1-4-15,-3-2-1 16,-4 3-1-16,0 0-2 16,-3 0-2-16,-1-1 1 15,1 1-21-15,-4 0-8 16,0-6-53-16,0-4-24 16,0-3-21-16,3 1-9 15,8 2-13 1</inkml:trace>
  <inkml:trace contextRef="#ctx0" brushRef="#br0" timeOffset="2980.93">13305 11531 336 0,'0'0'126'0,"0"3"-98"0,0-3 14 15,0 0 0-15,0-3 0 16,3-1 7-16,1-5-10 16,3-1-1-16,0-2-21 15,0-4-8-15,0 0-4 0,4 1-3 0,-1-1 1 16,1 3-13-16,3 1-6 15,0 2-24-15,4 1-12 16,0-1-24-16,-1 4-7 16,-6 3-77-1</inkml:trace>
  <inkml:trace contextRef="#ctx0" brushRef="#br0" timeOffset="3575.27">13436 11058 324 0,'-4'-6'123'0,"4"6"-95"0,0 0 18 16,0 0 1-16,0 0-10 15,0 0-2-15,-3 6-15 16,3 0-7-16,0 4-8 16,0 2-2-16,0 1 3 0,0 3-3 15,3-1-2-15,1 4-3 16,-1-3 1-16,1 0 1 16,-1-4 0-16,4-2-3 15,1-4 2-15,-1 1 1 16,3-4 0-16,1-3-3 0,7-3 2 15,-4-1 3-15,7-2 1 16,4 3-4 0,0-3-1-16,3 2 3 0,0 1 1 15,1 0 0-15,-1 3-2 16,-3 3 1-16,0 0-1 16,0 4 0-16,-1 2 2 15,1 1 10-15,-4 2 4 16,4 7 4-16,-11-3 2 15,4 0-1-15,-4-4-1 16,-3 1 5-16,-4-1 1 16,-3 4-5-16,-8 3-2 15,-3 3-14-15,3 0-2 16,-10 0-3-16,0 0 0 0,0 0-11 16,3-3-5-16,-6 0-23 15,2-3-8-15,1-3-21 16,-4-4-10-16,4-3-13 15,4-6-6-15,6-6-53 16</inkml:trace>
  <inkml:trace contextRef="#ctx0" brushRef="#br0" timeOffset="3826.03">13439 11127 388 0,'-3'-6'145'0,"3"6"-112"0,3-3 10 0,1 0-4 15,6 0-11-15,-2-4-2 16,9-5-8-16,12-4-3 16,6-6-9-16,8-7-4 0,-4-2 1 15,0-1-26-15,0 4-10 16,-4 6-34-16,0 6-12 15,4 13-91-15</inkml:trace>
  <inkml:trace contextRef="#ctx0" brushRef="#br0" timeOffset="4090.96">14127 11086 364 0,'-14'-3'137'0,"14"6"-106"0,0-3 13 16,0 0 0-16,0 3-21 16,0 4-2-16,10 5-2 15,5 4 0-15,2 6-10 16,1 10-1-16,3 2-1 0,-3 10-3 16,0-6-1-16,-1 0-3 15,1-3-1-15,-4-1-8 16,1-5-2-16,-5-4-27 15,1-6-13-15,-1 0-17 0,-6-7-6 16,0 1-77 0</inkml:trace>
  <inkml:trace contextRef="#ctx0" brushRef="#br0" timeOffset="4520.85">14258 10875 264 0,'-7'7'101'0,"0"2"-78"0,0 4 22 0,0-7 6 0,0 3-7 16,3 1-1-16,-7 2-13 16,8 1-6-16,-1 3-14 15,4 3 2-15,7 3 2 0,4 3-3 16,3 0-1-16,0 7-4 15,4-1 1-15,3-2-2 16,1-4 0-16,6-6-3 16,8-10-2-16,2-6 7 15,9-6 5-15,-8-6 9 16,0-4 5-16,0-6-1 16,-8-6 2-16,-6-7-9 15,-7-9 0-15,-7-9-7 16,-8 0 1-16,-10 6-7 15,-14 6-1-15,-15 6-2 16,-10 10-2-16,-3 6-13 0,3 7-4 16,-1 6-9-16,1 6-1 15,7 6-13-15,8 4-4 16,9 0-31-16,5-1-15 16,9-2-89-1</inkml:trace>
  <inkml:trace contextRef="#ctx0" brushRef="#br0" timeOffset="4821.62">14364 10400 392 0,'0'-4'148'0,"0"8"-115"0,8 5 15 0,-1 4 0 0,10 6-5 15,19 6 4-15,13 3-11 16,8 4-4-16,0-1-18 16,-4 4-4-16,4 6 0 0,3 9-6 15,0 7 0-15,-3 0-2 16,-7-7 1-16,-8-3-4 16,-10-6 0-16,-11-6-23 15,-7-4-12-15,-6-2-30 16,-8-4-13-16,-8 0-16 15,-2 0-5-15,-1 4-56 16</inkml:trace>
  <inkml:trace contextRef="#ctx0" brushRef="#br0" timeOffset="5525.43">13850 12208 260 0,'0'-13'96'0,"0"10"-75"0,0 0 30 0,0 3 7 0,0 0-4 15,0 0 3 1,0 0-17-16,0 6-4 16,0 7-21-16,0 6 2 0,0 9 1 0,0 10-6 15,0 3 1-15,0 3-6 16,0 0-2-16,0 3-2 15,0 4-3-15,-3-1-8 16,3-3-5-16,-4-2-9 16,4-11-1-16,0-5-10 15,0-4-4-15,-3-9-18 16,3-7-5-16,0-9-19 16,0 0-5-16,3-3-34 15</inkml:trace>
  <inkml:trace contextRef="#ctx0" brushRef="#br0" timeOffset="5826.01">13531 12334 320 0,'0'0'121'0,"0"0"-95"0,4 3 11 0,0 0-2 15,10 4-7-15,3 2 1 16,12 4-3-16,3 2-1 16,3 4-14-16,1 0 2 0,-5 0 1 15,5 3-5-15,-4 0-1 16,10-3-6-16,-3 0-2 16,7-3 0-16,-3-1 0 15,3-2-20-15,-3-4-7 0,-4 1-24 16,-4-4-7-1,-3-3-32-15,-7 4-10 0,3-1-24 16</inkml:trace>
  <inkml:trace contextRef="#ctx0" brushRef="#br0" timeOffset="6028.54">14205 12353 324 0,'-18'-13'121'0,"15"13"-95"0,3 0 9 0,0 0-1 16,0 0-20-16,3 7-2 16,4 2-8-16,4 7-3 15,3-1 0 1,0 4-15-16,0 0-3 0,1-3-24 0,-1 0-9 16,0 0-86-1</inkml:trace>
  <inkml:trace contextRef="#ctx0" brushRef="#br0" timeOffset="6367">14138 12076 252 0,'-39'-10'96'0,"35"13"-75"0,4 0 1 0,4 4-3 0,10 2-7 16,0 7 1-16,11 3 6 15,3 9 2-15,0 4-10 16,1-1 4-16,6-2 5 0,-6-7 2 16,3-7 2-16,-1-5 4 15,-2-13 3-15,-1-10-4 16,-3-9-2-16,0-3-11 16,-4 0-4-16,0 3-6 15,-3 3-3-15,-4 3 0 16,4 3-1-16,-7 4-7 15,3 3-3-15,0 6-5 16,0 3-4-16,0 0-20 16,-3 3-10-16,0 0-23 15,-1-2-7-15,4 2-57 16</inkml:trace>
  <inkml:trace contextRef="#ctx0" brushRef="#br0" timeOffset="7101.54">14457 11798 316 0,'-54'-60'121'0,"40"45"-95"0,7 5 25 0,4 7 4 16,3 3-25-16,0 3-8 16,7 4-3-16,10 8 1 0,5 11-10 15,17 8-1-15,7 4 1 16,0 0-4-16,0 0-1 0,-4-1-5 15,-6-2 0-15,-4 0-9 16,-7-10-4-16,-4-3-4 16,-3-6-3-16,-4-4-4 15,-4-2 0-15,-10-7-7 16,0-3-1-16,-10-3 13 16,-4-4 6-16,-8 1 9 15,-6 0 4-15,0 0 12 16,3-1 4-16,4 4 6 15,6 0 3-15,12 0-15 16,10 0-6-16,4 0 1 16,6-4 1-16,8 1 4 0,-7-4 1 15,3-2 1-15,0-4 0 16,-3-9 5-16,0 0 1 16,-4 0-3-16,-3-4-1 15,-4 4-2-15,-4 3 0 16,-3 3-4-16,-3 3 0 15,-4 7-5-15,-1 6-2 16,1 9 0-16,-3 10-1 16,3 12 0-16,0 4 0 15,3-1-3-15,4 1 0 16,4-4-1-16,3 3 0 16,3-5 3-16,4-7 2 15,4-7-5-15,11-2 1 16,-8-7 1-16,4-6 3 15,-1-7 4-15,1-6 4 0,0-3 2 16,-4-3 1-16,-3-9-4 16,-7 3 0-16,-4-1-3 15,-7 1 2-15,-7 3 0 16,-4-1 1-16,-7 4-2 16,8 3-1-16,-8 4-6 15,11 2-1-15,-7 4-17 16,7-1-5-16,3 1-26 15,8-4-8-15,3 1-4 16,7-4 0-16,11 0-15 16,-4 0-5-16,11 4-44 15</inkml:trace>
  <inkml:trace contextRef="#ctx0" brushRef="#br0" timeOffset="7508.57">15204 11622 256 0,'-7'-6'96'0,"7"9"-75"0,-7-3 23 0,7 0 5 0,-7 0-2 15,0 3 4-15,4-3-11 16,-1 3-4-16,-3 0-20 16,3 4-6-16,1 5-2 0,3 7-2 15,3 6-1-15,8 4-3 16,0-1 1-16,6-3 0 16,-6-6 3-16,3-3-1 15,4-10 2-15,0-6-2 16,-1-6 2-16,-2-7-4 15,-1-3 0-15,0 1 1 16,-3-1 0-16,-1 3-22 16,-3-2-8-16,-3-1-29 15,-1 3-12-15,-3 1-47 16,4 2-17-16,3 4 7 16</inkml:trace>
  <inkml:trace contextRef="#ctx0" brushRef="#br0" timeOffset="13888.17">15357 11631 256 0,'-4'0'96'0,"1"0"-75"0,3 0 10 16,0 0 1-16,0 0-5 15,0 0 2-15,0 0-1 16,0 0 2-16,0 0-16 15,0 0 5-15,3-3 2 0,4 0-3 16,1 0 2-16,-1 0-5 16,3-4-1-16,4 1-4 15,1-3-1-15,-1-1 1 16,0-2 1-16,-3-1-5 0,-1 0-4 16,-3 1 1-16,-7-4 0 15,0 0 1-15,-7 1 0 16,-3-1-2-16,-1 3-2 15,-3 4 1-15,0 6-1 16,-1 3-5-16,1 6-1 16,0 10-2-16,3-1 2 15,4 7 2-15,0 4-1 16,7 2 1-16,0-3 3 16,4 0-5-16,3-6 2 15,4-3 2-15,6-6 3 16,8-4 0-16,3-6-1 0,4-3 3 15,4-4 0-15,-1 1 1 16,-3-3 2-16,-4-1-5 16,-3 1-3-16,-3 2-21 15,-12 1-10-15,4 0-30 16,-7 0-12-16,1-1-84 16</inkml:trace>
  <inkml:trace contextRef="#ctx0" brushRef="#br0" timeOffset="14189.14">15598 11445 268 0,'-11'-12'101'0,"8"9"-78"0,3 0 26 0,0 3 9 16,0 0-11-16,0 0 19 15,10 9-14 1,1 4-28-16,7 6-6 0,7 6-1 15,-8 6-5-15,5 7 1 16,2 9-6-16,1 10-2 16,4 3-2-16,-1-3-3 15,4-7-8-15,0-9-5 16,0-6-15-16,-4-7-8 16,-7-6-13-16,-3-6-5 15,-4-4 0-15,-7-2 3 16,-3-7-2-16,-8-6 1 15,-6-7-62 1</inkml:trace>
  <inkml:trace contextRef="#ctx0" brushRef="#br0" timeOffset="14518.73">15672 11527 256 0,'-14'-9'96'0,"11"12"-75"0,3-3 8 15,0 0-1-15,0 0-13 16,3 0-1-16,4 0 5 15,0 0 5-15,4-3-13 16,0 0 12-16,-1-4 6 0,1-2 5 16,0-7 1-16,-1 1-10 15,1-8-5-15,-1-2-3 16,-2 0-1-16,-1-3-4 16,0 3-2-16,-7-1 0 0,0 4 1 15,-7 3-3-15,0 4 0 16,-4 2-10-16,-7 0-3 15,-10 7-11-15,-8 3-4 16,-10 6-4-16,7 3 3 16,7 4-9-16,8-7-1 15,6 0-14-15,4 0-6 16,7-3-2-16,7 0 2 16,7-3-77-1</inkml:trace>
  <inkml:trace contextRef="#ctx0" brushRef="#br0" timeOffset="14810.49">15566 10699 364 0,'-32'-16'134'0,"25"16"-104"0,3 0 12 16,4 0-4-16,0 10-17 15,0-4-4-15,11 25-4 16,7 13-1-16,7 7-6 16,3-1 0-16,0 1 4 0,1-1-6 15,-1-3-2-15,-3 1-8 16,3-1-1-16,1-3-26 16,-1-3-10-16,-3-6-16 0,-4-4-3 15,-3-12-49 1,-4-10-60-16,-3-9 51 15</inkml:trace>
  <inkml:trace contextRef="#ctx0" brushRef="#br0" timeOffset="14991.88">15609 11077 296 0,'-8'9'112'0,"12"-6"-87"0,14-6 11 0,-8 3 0 16,8-6-7-16,3-7 3 15,4-12-9-15,7-13-2 16,11-9-12-16,10 0-10 0,7 3-4 16,0 6-38-16,-3 7-14 15,0 8-99-15</inkml:trace>
  <inkml:trace contextRef="#ctx0" brushRef="#br0" timeOffset="16771.41">21057 9615 280 0,'-8'-13'107'0,"8"13"-83"0,-7-12 21 15,4 12 7-15,3-3-10 16,-7 0 0-16,0 3-11 16,0 0-4-16,-1 0-15 15,-2 0-5-15,-1 6-1 0,1-3-3 16,-1 10-2-16,0-1-3 16,4 7 1-16,4-3 1 15,3 3 0-15,0-3 0 16,3-1 0-16,1 1 0 0,3 3 0 15,0-6 6-15,0-4 6 16,4-3 3-16,-8-3 3 16,4 1 1-16,0-8 1 15,0 1-7-15,1-9-3 16,-1 2-1-16,-4-9-1 16,1 7 2-16,-4-4 1 15,0 3-3-15,-7-2 0 16,0 2-5-16,-11 0-2 15,4 4-3-15,-11 3 1 16,4-1-1-16,-4 7 0 16,4 0 0-16,-1 13-2 15,5-4 0-15,2 14 3 0,1-5 0 16,14 17 1 0,-7-3 2-16,14 5 1 15,0-5-1-15,15-4-2 0,-5-6-2 16,8-9 1-16,-4-1 3 15,1-15 1-15,-5 0 7 16,5-19 4-16,-5 3-3 16,1-9 1-16,-4 6-3 15,-3-7 0-15,-4 7-5 16,-7-6-1-16,0 9-1 16,-4-3 1-16,1 3-4 15,-8 0 0-15,1 4-1 0,-5 8 0 16,1 1 0-1,-3 12-2-15,2-3 0 16,1 13 3-16,4-3-2 0,2 12-1 16,1-3 0-16,11 6 3 15,-1-2 0-15,8-4 1 16,-4-3 0-16,7-10 2 16,1 0-3-16,2-18 0 15,4 3 7-15,-3-13 6 16,0 3-2-16,0-6 2 15,-4 0-5-15,0 0 1 16,-10 6-3-16,-4-3 2 16,0 3-4-16,-4 1-2 15,4 2-3-15,-11 7-1 0,4-1-1 16,0 14 0 0,4-1 0-16,-8 10 3 0,7 0 0 15,1 6 1 1,-1-3-3-16,4-1 2 0,0-2-1 15,4 0-2-15,-1-7 3 16,1-5 0-16,0-1 1 16,3-6 2-16,0-1-1 15,0-11-1-15,0 5 3 16,0-9 2-16,-3 4-2 16,-4-4-2-16,0 3 2 15,-4-3 0-15,-3 3-1 16,-4 7-2-16,4-1-2 15,-3 10 1-15,2 0-8 0,-2 10-2 16,3-4-10-16,0 4-1 16,0-1-27-16,7 0-8 15,0 1-23-15,3-4-8 16,1 1-31-16,10-7-15 16,-4 0 1-1</inkml:trace>
  <inkml:trace contextRef="#ctx0" brushRef="#br0" timeOffset="17382.71">21567 8314 272 0,'0'-22'104'0,"0"22"-81"0,0-13 27 0,0 13 6 15,-7-3-10-15,3 3-2 16,1 0-17-16,3 0-6 15,-7 13-12-15,3-1 5 0,-3 26 3 16,4-6 2-16,-5 28 3 16,5-10 1-16,-1 51 1 15,1-19-5-15,3 37 1 0,0-24-7 16,7 40-3 0,-4-34-3-16,15-6-2 15,-4-20-3-15,25-12-2 0,-10-12 7 16,20-17 3-16,-10-5-1 15,4-14 0-15,-8-2-8 16,-3-7 0-16,-7 1-10 16,-4-7-4-16,-3 0-37 15,-4-10-15-15,-3 4-35 16,-1-13-15-16,-2 3-62 16</inkml:trace>
  <inkml:trace contextRef="#ctx0" brushRef="#br0" timeOffset="18061.25">21787 8695 356 0,'0'-12'134'0,"0"12"-104"0,0-7 18 0,0 7 0 0,0 0-9 16,0 0 2-16,0 0-19 15,0 0-8-15,-4 7-8 16,1-1-5-16,-4 13 2 0,3-3-2 16,-3 18-1-16,3-5 1 15,1 2 1-15,-1-6-1 16,4 0-1-16,0-6-4 16,7-3 0-16,-3 0 2 15,10-7 1-15,-3-2-2 16,6-7 2-16,1 0-4 15,3-4 1-15,-3 1 2 16,7-3 1-16,0 3-2 16,0 0 2-16,-8 0 1 0,19 9 0 15,-15 0 0-15,18 13 0 16,-7-3 0-16,7 9 0 16,-7-6 8-16,0 0 5 15,-4-3 7-15,-3-1 2 16,-4-2 0-16,0 0-2 15,-10-4 3-15,-4 0 2 16,0 1-11-16,-14-1-3 16,0 1-12-16,-18 2-1 15,4 1-13-15,-14 6-6 16,6-3-13-16,-3-1-3 16,7-2-10-16,-3 0-3 15,3-1-1-15,4-6 1 16,3 1-16-16,4-7-6 15,4 0-69-15</inkml:trace>
  <inkml:trace contextRef="#ctx0" brushRef="#br0" timeOffset="18393.2">21804 8632 316 0,'-21'0'121'0,"21"0"-95"0,0 3 20 0,0-3 1 16,0 0-12-16,0 0-1 15,7 3-2-15,0-3 0 16,11 0-17-16,-4 0 4 0,15-9 4 0,-8 0-3 15,18-20-2 1,-7 7-8-16,25-19-2 16,-11 10-4-16,14-4-3 15,-11 7-33-15,1 2-14 16,-7 4-32-16,-11 7-14 16,-4-1-85-1</inkml:trace>
  <inkml:trace contextRef="#ctx0" brushRef="#br0" timeOffset="19357.56">22637 9020 212 0,'-10'-29'82'0,"10"29"-64"0,-14-41 20 0,10 38 5 16,-3-16-2-16,3 4 2 0,-6-11 1 15,6 7 0-15,1 1-24 16,-1 2 8-16,1 3 5 15,-1 4-11-15,4 6-4 0,0-1 2 16,4 20 4-16,-1-3-4 16,8 31-2-1,-1-6-6-15,5 12 0 0,-1-6-5 16,4 13-2-16,-4-13-2 16,7 25 0-16,-3-15-15 15,7 6-5-15,-8-13-18 16,1-3-5-16,-4-9-19 15,0-7-5-15,1-6-1 16,-5-6 0-16,1-3-63 16,3-13-40-1,-11 0 74-15</inkml:trace>
  <inkml:trace contextRef="#ctx0" brushRef="#br0" timeOffset="20028.63">22953 8352 260 0,'0'-16'99'0,"0"16"-77"0,-4-16 24 15,1 16 6-15,-1-3-1 16,1 0 2-16,-1 0-14 15,1 0-6-15,-1 3-19 16,1 0-7-16,-5 6 0 0,5 0 0 16,-11 16 1-16,7-3-2 0,-4 22-1 15,4-6 1 1,0 12 1-16,0-9-3 0,7 15-1 16,-7-8 3-1,14 24 1-15,-7-12-3 16,10 2-3-16,-3-11 0 0,11-1-1 15,0-9 2-15,0-7 1 16,-1-2-1-16,15-10-2 16,-7-4 7-16,14-8 3 15,-7-1 1-15,11-19 3 16,-8 4-3-16,4-23-1 16,-7 1-2-16,0-7 0 15,-7 6-4-15,-4-8-3 16,-3 8 2-16,-11-6 0 15,0 7-1-15,-18-4-2 16,4 7-6-16,-25-10-4 0,7 6-5 16,-17 1-2-16,10 3-8 15,-4 9-2-15,12 3-14 16,-8 6-4-16,10 1-20 16,5 9-7-16,3 0-91 15</inkml:trace>
  <inkml:trace contextRef="#ctx0" brushRef="#br0" timeOffset="20328.78">23151 7886 332 0,'0'-32'126'0,"0"32"-98"0,8-6 19 0,-8 6 3 15,14 3-4-15,-4 0 3 16,22 16-8-16,-7-3 0 16,18 31-23-16,-12-9 5 0,26 25 1 15,-11-13-8-15,32 57-2 16,-25-19-8-16,8 23-4 16,-15-23-1-16,0 32-1 15,-11-29-7-15,-6 4 0 16,-5-20-32-16,-6-6-12 15,-4-12-34-15,4-13-13 16,-11-6-87 0</inkml:trace>
  <inkml:trace contextRef="#ctx0" brushRef="#br0" timeOffset="21318.51">24559 7829 304 0,'0'-13'112'0,"0"13"-87"0,-4-3 15 0,4 3 3 0,-3 3-20 16,3-3-2-16,-8 13-2 15,1-1 0-15,0 23-10 16,4-7 1-16,-11 20 3 0,6-11-3 15,-2 14 2-15,3-10-7 16,-4 22-1-16,8-13-4 16,-12 23-1-16,8-17 1 15,0 4 2-15,0-12-6 16,0-1 1-16,3-9-6 16,1-7 1-16,-1-6-18 15,4-6-6-15,0-3-12 16,0-7-5-16,0-2-42 0,4-7-16 15,-1 0-4 1</inkml:trace>
  <inkml:trace contextRef="#ctx0" brushRef="#br0" timeOffset="21634.68">24215 8147 296 0,'-21'-13'110'0,"21"13"-86"0,-4-3 18 0,4 3 1 0,0 0-14 15,0 0-2-15,4 0-5 16,-1 0 1-16,11 3-13 16,0 1 5-16,15 8 3 0,-8-2-4 15,14 5 2-15,-3-2-3 16,22 9 2-16,-8 0-10 15,17 6-3-15,-9-6 0 16,2 7 1-16,-10-4-17 16,4 3-5-16,-18-6-31 15,7 4-10-15,-4-7-62 16,-3-1-24-16,-3-2 20 16</inkml:trace>
  <inkml:trace contextRef="#ctx0" brushRef="#br0" timeOffset="21835.85">24885 7904 272 0,'0'13'104'0,"0"-13"-81"0,0 54-6 0,0-45-7 16,0 19-9-16,0-6-1 15,3 16-41-15,1-9-18 16,6 8-47-16,-2-5-19 16</inkml:trace>
  <inkml:trace contextRef="#ctx0" brushRef="#br0" timeOffset="22206.37">24910 7627 252 0,'-15'-28'93'0,"15"28"-72"0,4 16 3 15,-4-13-5-15,3 16-1 16,-3-4 1-16,8 23 3 16,-1-6 3-16,14 34-13 15,-3-13 9-15,14 7 2 0,-4-12 4 0,11-4 1 16,-7-7-2-16,3-5-1 15,-6-7-3-15,2-12 1 16,-6-4-9-16,0-9-1 16,0 0-5-16,0-12 0 15,-4-1-7-15,-3-3-3 16,-1 4-4-16,-2-1 1 16,-5 4-13-16,1 5-5 15,-4 1-13-15,4 6-2 16,-1 1-15-16,8 2-5 15,-4 0-32-15,7 4-15 16,-3-1-8 0</inkml:trace>
  <inkml:trace contextRef="#ctx0" brushRef="#br0" timeOffset="22521.26">25399 6881 356 0,'-11'-54'134'0,"11"54"-104"0,-3-3 16 16,3 3-1-16,0 6-27 16,0 0-7-16,0 20-4 15,0-4 0-15,7 31-3 0,0-9 2 16,10 22 3-16,-2-12-3 0,16 50 2 15,-6-22-5-15,11 12-2 16,-8-18-9-16,8 22-5 16,-8-26-9-1,0-3-1-15,-6-12-21 0,-5-13-9 16,1-9-21-16,-7-16-6 16,-1-3-43-1</inkml:trace>
  <inkml:trace contextRef="#ctx0" brushRef="#br0" timeOffset="27367.02">25346 7533 288 0,'-15'-7'107'0,"15"7"-83"0,-10-6 21 0,10 6 5 0,-7 0-16 15,7 0-2-15,0-3-8 16,0 0-1-16,7-7-12 16,-4 4 7-16,11-13 2 0,-3 0-4 0,21-6 1 15,-4 3-8 1,29-3-3-16,-11 3-6 15,14 0 0-15,-14 3-29 16,8 0-13-16,-8 3-31 16,3 0-12-16,-6 4-74 15</inkml:trace>
  <inkml:trace contextRef="#ctx0" brushRef="#br0" timeOffset="28027.47">25820 7652 316 0,'11'0'121'0,"-11"0"-95"0,18 0 14 0,-18 0-3 15,10 0-11-15,-2 0-3 16,13 0-7-16,-3 0 0 15,10-3-9-15,-3 0-2 0,3-3 1 16,-7-1 6-16,4-5 2 16,-4 2-1-16,-3-15 0 15,-4 6-7-15,-7-9-2 16,1 3 0-16,-16 0 0 0,5-1-5 16,-18 7 1-16,3 4-9 15,-10 15-2-15,6 0 6 16,-6 25 2-1,7-3 0-15,-4 13 0 0,4-7 2 16,6 7 0-16,5-7 1 16,6 0 0-16,1-2-3 15,10-4 0-15,0-4 2 16,32-8 0-16,-11-1 1 16,25-2 0-16,-10-4-7 15,7-3 0-15,-12 0-17 16,1-3-4-16,-7 0-8 0,4-4-3 15,-8 4 8-15,4-10 6 16,-7 4 13-16,0-10 4 16,-4 3 19-16,-10-9 9 15,-1 6 13-15,-6-6 6 16,-1 6-7-16,-10-6-2 16,0 3-8-16,-7-6-2 15,3-1-5-15,-10 1 1 16,3 3-9-16,1-1-2 15,2 8-3-15,8-1-2 16,0 3-2-16,11-3-1 16,-4 3-5-16,10 0-2 0,-2 4-11 15,16-4-1-15,26-9-20 16,-15 6-6-16,-3 3-29 16,18-6-12-16,-8 3-38 15</inkml:trace>
  <inkml:trace contextRef="#ctx0" brushRef="#br0" timeOffset="28645.47">26753 7155 220 0,'-4'-4'82'0,"4"4"-64"0,-3 4 11 0,3-4 2 0,0 0-8 16,0 0 1-16,0 0-2 16,0 0-2-16,0 0-10 15,0 0 5-15,0 0 2 0,0 0-3 16,0 0 2-16,0 0-3 15,0 0 0-15,0 0 1 16,0 0 2-16,0 0-3 16,0 0 0-16,0 0-7 15,-7 9-4-15,3 1-1 16,-7 8-1-16,8-2 0 16,-11 16 2-16,3-4-1 15,4 13-1-15,3-6 1 16,11 2-1-16,-3-5 0 15,14-7 2-15,-4-3 3 16,11-12 4-16,10-4-4 0,-6-12-3 16,-5 3-8-16,8-13-1 15,4-6-26-15,-15 6-10 16,-3 3-53-16,-4-2-23 16,-4 2-11-1</inkml:trace>
  <inkml:trace contextRef="#ctx0" brushRef="#br0" timeOffset="29049.96">27040 7315 304 0,'28'-3'112'0,"-28"3"-87"0,39-16 13 0,-35 16 1 0,10-9-14 16,-3-1-5-16,3-12-7 16,-4 7-1-16,-3-14-7 15,1 4-3-15,-12-10 1 0,-10-5-2 16,-7 8 2-16,-8 10-2 16,11 16-1-16,-3-1 1 15,-7 23-1-15,7-3 2 16,-4 15 1-16,3-3-1 0,8 13 1 15,-3-6-2 1,13 12 2-16,0-10 2 16,29 4 4-16,-11-6 2 0,29-7 3 15,-8-6-3-15,8-13-1 16,10-9-11-16,-3-7-4 16,-4-2-26-16,-14-1-10 15,-4 4-30-15,0-7-12 16,-3 3-62-1</inkml:trace>
  <inkml:trace contextRef="#ctx0" brushRef="#br0" timeOffset="29308.64">27355 6981 312 0,'-10'-9'115'0,"10"9"-89"0,0 3 12 0,-4 3 1 0,4 7-8 16,0-4 2-16,4 20-4 15,-1-7 0-15,4 16-16 16,7 21 3-16,4 20 4 0,7 13-9 16,3-7-3-16,8-3-5 15,3-7 0-15,0-2-11 16,0-1-4-16,-7-9-16 16,-4-6-5-16,-3-13-21 15,-4-9-7-15,-3-10-1 16,-8-13 2-16,1-12-67 15</inkml:trace>
  <inkml:trace contextRef="#ctx0" brushRef="#br0" timeOffset="29634.09">27327 7249 308 0,'7'16'115'0,"-7"-16"-89"0,21 9 21 0,-21-6 5 16,11 1-6-16,3-1 0 16,25-3-14-16,-7 0-5 15,14-7-16-15,7-5-2 0,-10-4 1 16,-11-3 7-16,-8-3 4 0,-9-6-4 16,-8 3 0-16,-7 3-10 15,-25-13-2-15,0 7-5 16,-21-7-3-16,11 7-14 15,-11-1-4-15,7 7 0 16,-4 3 0-16,11 3-13 16,0 7-5-16,7 3-23 15,8 6-9-15,2 0-15 16,8 3-4-16,0 0-28 16</inkml:trace>
  <inkml:trace contextRef="#ctx0" brushRef="#br0" timeOffset="29935.14">27501 6219 344 0,'-25'-25'129'0,"25"25"-100"0,-7-3 7 0,7 3-2 16,0 6-13-16,3 6-2 15,4 7 2-15,8 13 1 16,6 12-11-16,7 25 0 0,4 10 2 16,0 3-7-16,0 3-3 15,0 3-5-15,0 4 1 16,0-14-6-16,-1-8 0 16,1-17-13-16,-7-12-4 15,-7-9-16-15,-4-13-5 0,-7-10-22 16,-3-9-8-16,-1-9-57 15</inkml:trace>
  <inkml:trace contextRef="#ctx0" brushRef="#br0" timeOffset="30147.24">27309 6792 280 0,'-7'22'107'0,"7"-12"-83"0,0-4 10 0,0-6 2 15,14-3 0-15,-3 0 5 16,42-10-13-16,32-15-5 16,0-4-13-16,11-9-9 0,7-3-1 15,-4 0-18-15,-10 3-8 16,-19 3-22-16,-6 4-9 16,-7 5-87-1</inkml:trace>
  <inkml:trace contextRef="#ctx0" brushRef="#br0" timeOffset="32157.97">16870 9675 252 0,'0'-19'93'0,"-3"13"-72"0,-1-4 16 0,1 7 4 16,-1 0-7-16,1 0 3 16,-1 0-4-16,1-4 0 15,-1 4-18-15,1 0 11 0,3 3 4 16,0-3-2-16,0 3 0 15,0 0-13-15,0 9-4 16,-4 4-7-16,4 3-3 0,0 3 2 16,0 3 2-16,0-3-2 15,0 0-2-15,4 3-3 16,-1-7 1-16,4-2-1 16,4-4 0-16,-1-5 2 15,8-8 2-15,-4-5 5 16,4-4 6-16,3 1 2 15,-7-4 3-15,1-3-6 16,-5 3 1-16,-3 1-4 16,-7-1 0-16,0 3-3 15,-7 1-1-15,0-1-3 16,-3 4 1-16,-5-1-2 16,1 4 2-16,0 3-2 0,3 3 2 15,1 3-4-15,-1 6-2 16,1 7-1-16,2 6 3 15,5 6-2-15,3 7 1 16,3 3 2-16,5-7 0 16,2-5 0-16,4-8 0 15,4-8 0-15,7-10 0 16,0-10 2-16,-1-5 3 16,1-4 4-16,-3-3 5 15,-5 0-4-15,-3-3 2 16,-3 2-5-16,-4 1 1 15,-7 0-3-15,-3 0 2 16,-4 0-4-16,-1 3 0 16,-9 4-6-16,-1 2-2 0,0 7 2 15,1 9 3-15,-1 6-1 16,0 7-2-16,4 6-1 16,3 6 3-16,1 4 0 15,6 3 1-15,4-1-3 16,4-5 0-16,6-7 2 15,-3-7 2-15,8-5-2 16,2-10 0-16,5-10 3 16,-1-5 3-16,4-7 2 15,-8-4 3-15,1-5-3 16,0 3 1-16,-15-1-1 0,1 4 1 16,-4 0-4-16,-7 6-1 15,-7 3-3-15,-1 7-1 16,-9 6-1-16,-8 6 0 15,3 6 0-15,5 7 0 16,2 0-5-16,1-1 0 16,7-2-8-16,3 0-1 15,4-4-18-15,7 1-7 16,0-4-17-16,4-3-4 16,6-3-15-16,5-3-6 15,2 0-92 1</inkml:trace>
  <inkml:trace contextRef="#ctx0" brushRef="#br0" timeOffset="33360.6">17257 8201 164 0,'0'-13'63'0,"-4"7"-49"0,4 3 22 16,-3 3 10-16,-1-4-2 15,1 1 1-15,-1 0 2 16,1 0 0-16,-1 3-25 16,4-3 7-16,0 3 2 0,0 0 1 15,0 0 1-15,0 0-10 16,-7 3-3-16,3 6-6 16,1 7-1-16,-1 12 1 15,1 23 4-15,3 15-1 16,3 6 1-16,4 1 0 0,4 6-2 15,3 9-4-15,7 3 0 16,8-12-5-16,3-13-2 16,3-12-2-16,4-7 0 15,4-12-2-15,-4-10 2 16,0-9 2-16,-11-4 4 16,0-2-2-16,-3-7-2 15,0-3-2-15,-7 0 0 16,-4 0-2-16,-3 0-1 15,-8-3-13-15,4 0-4 16,-7-4-40-16,-7-2-17 16,4-7-35-16,-5 0-14 15,5-6-49-15</inkml:trace>
  <inkml:trace contextRef="#ctx0" brushRef="#br0" timeOffset="33932.43">17480 8355 256 0,'-7'-28'96'0,"3"21"-75"0,-3 1 17 0,7 6 3 16,0 0-7-16,0 0 3 15,-3 3-12-15,-4 0-6 16,3 4-10-16,1 2 5 16,-8 4 3-16,4 2 2 0,3 7 3 15,1 7-10-15,-1 5-2 16,4 4-4-16,4 0 1 16,-1 0-6-16,8 3-1 15,3 0 2-15,7 0 3 16,-3-3-2-16,3-4-2 15,4-2 0-15,0-7 1 16,-4-6 3-16,1-10 2 16,6-6 5-16,-7-9 3 15,4-7 0-15,7-5 1 16,-4-4 3-16,-3-4 0 16,3-2-4-16,-3-10-1 0,-3-12-4 15,-8-10-1-15,-7 0-3 16,-7 6-1-16,-7 10-3 15,-11 7 1-15,0 8-9 16,-10 7-3-16,3 6-6 16,-10 7-4-16,-4 3-5 15,-4 6-2-15,1 6 0 16,6 3 4-16,8 1-10 16,14 2-2-16,-1-2-13 15,19-4-5-15,10-3-8 16,11-3 0-16,3 0-75 15</inkml:trace>
  <inkml:trace contextRef="#ctx0" brushRef="#br0" timeOffset="34298.1">18093 8449 296 0,'-3'-3'110'0,"3"6"-86"0,3 7 27 0,-3-4 5 0,4 7-6 16,3 6 3-16,-4 3-8 15,5 3-3-15,-1 3-23 16,3 4-3-16,1-1-1 0,-4 4-6 15,0 3-1-15,0 3-6 16,0 0-2-16,0-4 0 16,-3-5 0-16,-1-7-14 15,1-3-3-15,0-6-15 16,-4-3-6-16,0-7-12 16,0-6-4-16,0-10-37 15,3-2-17-15,11-7-28 16</inkml:trace>
  <inkml:trace contextRef="#ctx0" brushRef="#br0" timeOffset="34784.35">18200 8147 384 0,'-4'0'143'0,"-3"-3"-112"0,3 3 19 0,4 0-2 16,0 0-17-16,0 0-4 0,-3 3-17 15,-1 3-7-15,1 4-2 16,-1 2-1-16,1 7 2 0,-1 6 1 16,4 13 3-16,0 6 1 15,4 4 3-15,3-1-3 16,7-3-2-16,7-6 0 15,4-7-1-15,11-9 2 16,10-3 1-16,-7-9 3 0,3-7 1 16,1-6 1-1,-8-10 2-15,-3-3-1 16,-4-9 0-16,-3-6 1 16,-4-7 2-16,-6 0-3 15,-5 0 0-15,-6 0-7 16,-4 4-2-16,-4 2-4 0,-17 7-3 15,-7 0-7-15,-15 9-4 16,-3 4-6-16,-4 5-2 16,4 4-8-16,7 3-2 15,7 0-11-15,8 3-5 16,2 4-7-16,8-4-2 16,4 0-21-16,10-3-8 15,10 0-55 1</inkml:trace>
  <inkml:trace contextRef="#ctx0" brushRef="#br0" timeOffset="35058.8">18582 7775 376 0,'0'0'140'0,"4"7"-109"0,10 2 31 0,-7 0 8 0,7 4-14 15,8 9-2-15,13 10-18 16,11 9-5-16,7 3-18 16,1 0-6-16,-8 0-2 0,0 0-3 15,-18 0 1-15,-3 3-9 16,-7 1-1-16,-4 2-25 16,-4-9-11-16,-6-3-25 15,-8-7-7-15,-3-6-24 16,-7-2-10-16,-4-11-43 15</inkml:trace>
  <inkml:trace contextRef="#ctx0" brushRef="#br0" timeOffset="35941.55">17583 6266 304 0,'0'-12'112'0,"0"12"-87"0,0 0 18 15,0 0 2-15,0 0-2 16,0 0 4-16,0 6-9 16,-4 3-3-16,1 4-19 15,-4 9 1-15,0 10 1 0,-4 18 1 16,-3 10 1-16,0 0-11 15,-4-1-3-15,0-2-2 0,0 0 0 16,4 0-2 0,4-4 1-16,-5-6-2 15,8-9-1-15,0-6-2 0,0-7 1 16,4-6-8-16,-1-3-4 16,1-7-20-16,-1 0-6 15,4-2-24-15,-4-1-8 16,4-6-72-1,0-3-68-15,0-3 78 16</inkml:trace>
  <inkml:trace contextRef="#ctx0" brushRef="#br0" timeOffset="36301.62">17218 6345 332 0,'0'-3'123'0,"0"3"-95"16,3 0 18-16,-3 0 1 0,4 0-8 16,3 3 0-16,-3 0-7 15,3 7 0-15,7 5-18 16,7 14 1-16,7 15 1 0,15 6-2 16,7 1 0-16,3-1-4 15,-4-3 1-15,-6-3-2 16,-1 0 2-16,5-9-2 15,-5-3 2-15,-3-4-6 16,-4-6-1-16,-6-3-2 16,-4-6-2-16,-8-4 1 15,1-3 1-15,-4 1-1 0,-7-11-12 16,0-2-7 0,-7 0-39-16,0-4-16 15,0-2-37-15,0-1-16 16,0 1-36-1</inkml:trace>
  <inkml:trace contextRef="#ctx0" brushRef="#br0" timeOffset="36550.08">17725 6663 324 0,'0'0'121'0,"3"0"-95"0,8-9 25 16,-4 2 4-16,7-2-16 15,11-16-2-15,10-4-20 16,4-2-8-16,4-1-5 16,-4 4-12-16,0 6-5 0,-4 3-44 15,1 3-18-15,-8 7-91 16</inkml:trace>
  <inkml:trace contextRef="#ctx0" brushRef="#br0" timeOffset="37454.05">18522 6083 232 0,'4'-15'88'0,"-4"8"-69"0,3-2 24 16,-3 6 5-16,0-3-1 0,-3-1 4 16,-1 1 0-1,4 0 1-15,-3-1-28 16,-1 4 4-16,-3-9 0 0,0 2-2 0,-4 1 2 16,-3-1-10-16,-4 1 0 15,-3 2-11-15,-4 7-2 16,1 7-8-16,-5 9 0 15,1 2 3-15,3 8 2 16,7 2-3-16,-7 0 1 16,8 1-2-16,6-1 0 15,4-6 0-15,3 0-2 16,4-6-2-16,4-4 1 16,3-2 1-16,4-1 2 15,6-5 1-15,8-4 3 0,-3-4-3 16,9 1 0-1,-9-3 3-15,3 0 1 0,-8-4-1 16,-3 4 1-16,-3 0 4 16,-4 2 4-16,-3 1-4 15,-4 3 1-15,-11 7-5 16,-3 2-2-16,-4 7-3 16,0 6 1-16,1 3 1 15,-5 10 0-15,5 6-3 16,3 0 2-16,6 0 1 15,8-7 0-15,8-2-3 16,6-4 0-16,7-6 4 16,11-9 1-16,3-7 2 15,8-9 2-15,-4-7 1 16,-4-5 3-16,-3-7-5 0,0-4-3 16,0 1 1-16,-4 3 0 15,-3 3-21-15,-7 4-10 16,-7 2-19-16,-4 3-9 15,-4 1-40-15,-3 6-18 16,4 3-53 0</inkml:trace>
  <inkml:trace contextRef="#ctx0" brushRef="#br0" timeOffset="37803.5">18161 5853 392 0,'0'-3'148'0,"-4"6"-115"0,8 4 11 16,-1-1-5-16,1 10-9 15,3 0 0-15,3 18-11 16,15 17-4-16,0 2-8 15,14 4 2-15,7-7 3 0,4 4-6 16,-4 9-1-16,-4-3-5 16,1 0-1-16,-15-7 3 15,1-9 3-15,-5-9-11 16,1-7-5-16,-7-6-17 16,-4-6-8-16,0-6-18 0,1-7-6 15,-5-6-19-15,-3-4-5 16,4-5-59-1</inkml:trace>
  <inkml:trace contextRef="#ctx0" brushRef="#br0" timeOffset="38201.04">18689 5866 384 0,'-4'-3'145'0,"4"6"-112"0,4 0 8 16,-1 0-5-16,4 1-8 15,4 2 1-15,7 6-5 16,10 7-1-16,8 7-12 16,6 5-2-16,1-3-2 0,3-2-1 15,-7-1-1-15,-7-3-3 16,-4 0 1-16,-3-9-2 0,-4-1-1 16,-3-2-19-16,-4-1-8 15,0-6-32-15,-3-3-13 16,-1-3-52-16,1-3-24 15,3-7 17 1</inkml:trace>
  <inkml:trace contextRef="#ctx0" brushRef="#br0" timeOffset="38464.62">19107 5765 340 0,'-3'7'129'0,"3"2"-100"0,3 7 26 0,-3-7 8 0,4 7-14 16,-1 9-4-16,1 19-10 16,3 13-5-16,3 9-16 15,-2-6-2-15,2 3 1 0,4 3-5 16,0 10-2-16,4-1-6 16,3-8 0-16,1-8-2 15,3-11-2-15,-8-11-15 16,1-5-7-16,0-7-20 15,-4-6-7-15,0-6-15 16,-3-7-8-16,-4-6-90 16</inkml:trace>
  <inkml:trace contextRef="#ctx0" brushRef="#br0" timeOffset="39124.37">19306 5835 364 0,'-8'3'134'0,"8"-3"-104"0,0 0 18 0,0 0 3 15,0 0-7-15,4 0 4 16,0 0-7-16,10 0-3 16,-4 0-21-16,8-3 5 0,7-1 2 15,3 1-4-15,4-3-1 16,0-3-5-16,0-1-1 16,3 1-5-16,-6-1-3 15,6 1 0-15,-6 2-1 16,-5 4-2-16,8-3 1 15,-7 6-2-15,0-6-1 16,-4 3-8-16,-3-1-5 16,-4 1-15-16,-3-3-5 15,-8 3-62-15,-3-4-28 0,0 4-90 16</inkml:trace>
  <inkml:trace contextRef="#ctx0" brushRef="#br0" timeOffset="40270.07">20103 5680 268 0,'-7'-19'101'0,"3"10"-78"0,1-1 24 0,-1 7 7 15,4 0-8-15,-3 3 0 16,3-6-15-16,0 6-7 16,0 6-13-16,0 7-5 0,0 2 0 15,0 1-1-15,3 3 0 16,1 9-6-16,3-2 1 15,0-4-2-15,-3-7 0 16,3 1 2-16,-4-3 0 16,1-1-20-16,-1-2-9 15,4-4-10-15,1-3-3 16,-1-3-10-16,-4-3-5 0,-3-3-75 16</inkml:trace>
  <inkml:trace contextRef="#ctx0" brushRef="#br0" timeOffset="40747.22">20000 5192 224 0,'7'6'85'0,"-7"-6"-66"0,15 19-6 15,-8-9-4-15,0-1-10 0,0 0 0 16,11 10-1-16,6 19 0 15,12 6 2 1,10 4 11-16,0 2 5 0,0-3 20 0,-3-6 10 16,-8-6 2-16,-7-7 1 15,-3-6-8-15,-7-3-2 16,-4-9-7-16,-3-1 0 16,-1 0-3-16,-3-2 2 15,1-4-11-15,-8-3-2 16,3-3-8-16,-3-4-4 15,0-8-1-15,4-7-1 16,-1-4-2-16,4 1 1 16,0 0-2-16,0 3 2 15,1 6-2-15,2 0-1 16,1 7 1-16,-1 9-1 16,1 6 2-16,3 4 1 0,0 2-1 15,8 4-2-15,-8 3 1 16,4 0-1-16,3 3-16 15,-7-6-4-15,4 3-21 16,-4-4-7-16,0 1-12 16,-3 0-5-16,-4 0-30 15,0-1-15-15,0-2-23 16</inkml:trace>
  <inkml:trace contextRef="#ctx0" brushRef="#br0" timeOffset="41856.53">20511 4874 364 0,'-11'-7'134'0,"11"7"-104"0,0 0-4 0,0 0-7 15,4 7-4-15,3 2 5 16,3 10-4-16,5 16 1 15,-1 15-10-15,7 10 5 0,7-3 3 16,8 3-3-16,6 9-2 16,4 0-5-16,4 0-2 15,-7-6-3-15,-4-9-3 16,-4-13-5-16,-7-10 0 16,-6-8-9-16,-5-11-2 15,-2-6-10-15,-8-9-4 16,-7-3-13-16,-11-10-6 0,-10-3-1 15,-11-6 2-15,-11 0 5 16,-3 0 1-16,0 6 40 16,7 3 21-16,7 7 25 15,4 2 12-15,7 4-13 16,6 3-6-16,5 3-13 16,3 0-6-16,7 4 0 15,14-1 1-15,0-3 8 16,18-3 5-16,10-3 2 15,8-3 1-15,0-7 0 16,-1-3 0-16,-10-2 0 16,0-1 0-16,-3 0-11 0,-8 0-5 15,-3-6-5-15,-7 6-2 16,-8-3-3-16,-6 0 1 16,-8 0-4-16,-3 0-2 15,-3 9-9-15,-5 7-5 16,1 9-2-16,4 3-1 15,2 0-2-15,-6 16 1 16,4-12 0-16,10 15 1 16,0 3 6-16,3 1 4 15,1-7 4-15,6 6 1 16,1-3 1-16,7-9 0 16,14 3 4-16,-4-16 5 0,0-6 6 15,1-10 5-15,-1 1-1 16,-7-4 0-16,-3 0-4 15,-7 1 1-15,-8-1-7 16,-6-6-1-16,-8 0-4 16,0-3-1-16,1-1-1 15,-1 7 1-15,4-9-9 16,4 12-3-16,3-3-6 16,3 4-2-16,8-1-6 15,6 0 0-15,8 0-12 16,7-3-6-16,0 1-13 15,4 5-3-15,-8-3-10 16,-3 10 0-16,-11 0-43 16,4-1-50-16,-4 7 54 15,0-6 248 17,-7 3-50-32,4-7-10 15,-8 4-24-15,1 0-15 16,-1 0 3-16,4-1 3 15,-3 1-26-15,-1 3 13 0,-3 3 5 16,0 0-13-16,-7 12-3 16,-3 14-11-16,3-1-4 15,-4-6-5-15,-3 9-4 16,-4 7-3-16,11-10 1 16,3-6-1-16,4 3-2 15,11 0 3-15,0-6 2 16,-1-1-9-16,12-8-2 0,-5-4-13 15,1-3-5-15,0 0-14 16,0-10-4-16,-1-8-17 16,8-8-5-16,3-18-81 15</inkml:trace>
  <inkml:trace contextRef="#ctx0" brushRef="#br0" timeOffset="42320.43">21649 4902 264 0,'-4'13'99'0,"4"-13"-77"0,7 15 13 0,-7-11 3 16,7-1-5-16,0 0 1 15,11-3-6-15,-4 0 0 16,7-10-16-16,-3 4 2 0,3-3 0 16,-3-1-3-16,-7-2 1 15,-1 2-5-15,-13-2 1 16,3 2-5-16,-14 1 0 0,3 2-1 16,-7 1 1-1,-3 3-4-15,0 6-2 16,3 3 2-16,0 4 0 0,-3 2 1 15,3 17 0-15,4-1 2 16,7 7 3-16,0-4-2 16,11 1 0-16,-1-4 8 15,29-6 4-15,-14-3-1 16,28-16 0-16,-11 0-8 16,11-15-4-16,11-10-10 15,-18 6-5-15,-7-3-26 16,0 3-10-16,7-9-30 15,-18 13-10-15,-3-1-61 16</inkml:trace>
  <inkml:trace contextRef="#ctx0" brushRef="#br0" timeOffset="42621.79">21939 4641 392 0,'0'0'145'0,"0"0"-112"0,0 3 12 0,0-3 0 16,0 9-2-16,0-3 6 15,7 17-11-15,-3-5-3 16,10 17-20-16,-10-7 0 0,10 35 1 16,0-9-4-16,14 12 1 15,15 16-10-15,-8-28-2 16,-6-10-1-16,13 3 0 0,-10-6-9 15,3 3-4-15,4 0-15 16,-21-19-5-16,0 1-16 16,0-8-7-16,-4 1-7 15,-7-12-1-15,-4 2-42 16,-10-9-19-16</inkml:trace>
  <inkml:trace contextRef="#ctx0" brushRef="#br0" timeOffset="42982.47">21975 4871 348 0,'-7'18'132'0,"7"-18"-103"0,10 26 27 0,-10-23 7 16,11 6-10-16,-8 1 1 15,22-7-13-15,0 0-5 16,28-9-20-16,-14 3-1 0,14-7 1 15,15-15 1-15,-19 6-1 16,-10-6-2-16,-7 0 1 16,-11-1-2-16,-10 4 0 15,-4 3-7-15,-17-9-4 16,2 6-6-16,-34-13-2 16,6 4-13-16,-20 3-3 15,10 9-1-15,-8 3 1 16,8 6 1-16,0 17 1 15,7-7-16-15,7 9-4 16,4 1-14-16,7 2-7 0,7 1-10 16,-1-4-6-16,5 1-75 15</inkml:trace>
  <inkml:trace contextRef="#ctx0" brushRef="#br0" timeOffset="43357.32">22014 3947 392 0,'-15'-40'145'0,"8"24"-112"0,4-6 19 0,3 15 0 15,0 4-18-15,0 0-5 16,0 3-3-16,0 3-2 15,7 7-13-15,4 9 9 0,6 25 3 16,12 16-3-16,13 9 1 16,11 3-6-16,-7-15-1 15,-10-10-6-15,13 29-3 16,8 12-5-16,0-9 0 16,-7-19 0-16,-19-19 0 15,-2-13 0-15,-4-3 0 16,-4-3-11-16,0-6-3 15,-10-3-15-15,-4-4-4 16,-4-3-36-16,-3-6-15 0,-10 0-40 16,3-6-17-16,3-6-10 15</inkml:trace>
  <inkml:trace contextRef="#ctx0" brushRef="#br0" timeOffset="43614.9">21804 4398 356 0,'-28'16'134'0,"25"-16"-104"0,3 0 25 0,0 0 5 16,10 0-4-16,-3 0 3 15,25-7-17-15,21-11-5 16,29-8-22-16,28-15-2 0,0-22 0 15,31-9-9-15,5 9-2 16,-12 0-11-16,-2 12-4 16,-33 7-46-16,25 3-19 15,-21 10-141 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2:16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2-23T21:22:38.9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2813 7274 196 0,'7'-9'74'16,"-7"3"-58"-16,0 2 14 0,0 4 3 0,0-3-4 15,-7 0 1-15,7 3-2 16,0-3 2-16,0 0-16 16,0 3 5-16,0 0 2 0,0 0-5 15,-4 0 1-15,4-3-1 16,0 3 2-16,-3-3-6 15,-1 3-2-15,4 0 1 16,0 0 0-16,0 0 1 16,0 0 2-16,0 0-5 15,-11 3-3-15,4 0-1 0,0 3-1 16,0 4-2-16,-4-1-2 16,1 4 1-16,-1 6-1 15,1 6 2-15,-5 9 3 16,1 10-4-1,-4 4-3-15,8 2 1 0,-1-3 2 16,1 4 2-16,2 2 1 16,-2 10 2-16,6 10 1 15,1-1 1-15,3-6 0 16,3-3 2-16,1-6 1 16,6-6 1-16,-2-7 0 15,6 0-2-15,0-3-1 16,7 3-3-16,-3-6-1 15,0-4-1-15,-4-2 0 16,7-7 0-16,4-6 0 0,10-10-2 16,-3-9 1-16,7-6 2 15,7-10 2-15,-7-6 1 16,4-6 2-16,3-7-5 16,-11-3-1-16,-10-6-2 15,0-9 1-15,-4-7-2 16,-3-3-1-16,-7 0 1 15,-8 0 1-15,-6 0-1 16,-15-3 2-16,-3-13-2 16,-22-6-1-16,1 6-10 15,-12 13-6-15,8 9-6 16,11 16-1-16,-4 10 2 0,7 9 0 16,7 6 7-1,4 7 6-15,0 2-26 0,10 4-10 16,11-3-23-16,0 3-11 15,18-4-84 1</inkml:trace>
  <inkml:trace contextRef="#ctx0" brushRef="#br0" timeOffset="947.31">3745 7797 304 0,'-11'-3'115'0,"8"3"-89"0,-1 0 32 0,4 0 8 15,0 0-20-15,0 0-4 16,0 0-13-16,0 0-4 16,0 0-14-16,4 0 9 0,-1 0 3 15,1 0 0-15,3 0-2 16,3 0-5-16,1 0-2 16,3 0-4-16,11-3-1 15,3 0-5-15,-3 0-1 16,11 0 1-16,3-1 0 15,3 1-5-15,-10 3 1 16,4-3 0-16,-8 3 2 16,0 0-6-16,-10 0 1 15,0 0-26-15,-4 0-10 16,-7 0-38-16,0 0-15 0,0 6-106 16</inkml:trace>
  <inkml:trace contextRef="#ctx0" brushRef="#br0" timeOffset="1177.82">3809 8339 388 0,'3'13'145'0,"1"-13"-112"0,13-7 19 0,-13 4 2 15,10-6-15-15,4-4 0 16,7 1-18-16,7-1-7 15,7 0-9-15,0 1-4 16,0-1 0-16,0 4-19 0,-11 3-8 16,4-1-35-16,-4 4-16 15,8 3-111 1</inkml:trace>
  <inkml:trace contextRef="#ctx0" brushRef="#br0" timeOffset="1955.14">5127 7470 264 0,'0'-10'99'0,"0"7"-77"0,0 0 15 16,0 3 5-16,0 0-3 15,0 0 4-15,0 0-9 16,-10 6-3-16,6 4-17 15,1 9 4-15,-1 3 3 0,-7 6 2 16,-6 3 1-16,2 4-7 16,1 6-2-16,-11 6-5 15,1 16 1-15,2 13-6 16,-6-4-1-16,3-5-4 16,4-8-1-16,7-5 1 15,-4-7 2-15,7-9-1 16,1-6-1-16,3-7 1 0,0-3-1 15,-4-6-3 1,7-4 0-16,1-2-3 0,-1-4-1 16,1 0-14-16,3-6-6 15,0 0-17-15,0-6-47 16,3-4 9 0,1-2-76-1</inkml:trace>
  <inkml:trace contextRef="#ctx0" brushRef="#br0" timeOffset="2358.23">4734 7671 324 0,'-4'-9'123'0,"4"6"-95"0,-7-4 16 15,7 7 2-15,0 0-14 16,0 0-3-16,0 0-15 16,0 0-4-16,0 7-6 15,7 2 8-15,-3 4 5 0,3 2 4 16,11 8 4-16,6 5 0 16,8 13 0-16,14 12-6 15,0 7 1-15,15-3-7 16,-19-3-3-16,1-4-1 15,-1-3-1-15,-10-3-4 0,0-6-1 16,-3-3-1-16,-1-1-2 16,-7-5 1-16,-7-7 1 15,0-6-1-15,-3-4-1 16,0 1-15-16,-8-4-7 16,1-2-31-16,-1-4-11 15,1-10-101 1,7 4-28-1</inkml:trace>
  <inkml:trace contextRef="#ctx0" brushRef="#br0" timeOffset="3514.54">5322 6751 248 0,'-18'-15'93'0,"11"11"-72"0,0-5 25 0,4 3 5 15,3 3-9-15,-7-1 1 16,3 4-16-16,1-3-5 16,3 3-12-16,0-3 0 0,3 0 1 15,8 0 0-15,-4 0 3 16,3 0 4-16,8-1 1 15,7 1-6-15,-4 3-3 16,8 0-1-16,-1 0 1 16,-3 3 4-16,3 4 3 15,-14-1 2-15,4 3 3 16,-4 7-1-16,-10-3 2 16,-4 3-9-16,-4 2-3 0,-13 4-6 15,-1 7-4-15,4-1 0 16,-8 4-1-16,8-4-3 15,0 0 2-15,7-2-4 16,-4-4 1-16,8-3-3 16,3-4 0-16,3 1 1 15,8-3 4-15,3-4 1 16,4 1 1-16,10-4 2 16,-7 0 1-16,8-3-1 15,-4 4-2-15,-1-1 1 16,1 0 1-16,-14 1 1 15,7 2 1-15,-11 0 4 16,0 1 5-16,3 2 2 16,-10 1 0-16,0 3-7 0,-10 6-3 15,-1 3-3-15,-3 3-2 16,0 4-6-16,-11 3-1 16,4-1-8-16,-4-2-3 15,4-7-10-15,6-6-5 16,1-3-24-16,14-10-57 15,7-6 12 1,8-3-75 0</inkml:trace>
  <inkml:trace contextRef="#ctx0" brushRef="#br0" timeOffset="3935.33">5719 7829 296 0,'-10'-6'110'0,"10"6"-86"0,0 0 18 0,0 0 3 16,0 3-6-16,0 0 1 15,3 3-2-15,8 0-2 16,-4 1-19-16,0-4 3 0,11 0 1 16,3-3 0-16,7 0 2 15,8-3-11-15,6-3-4 16,4-4-5-16,0 1-3 15,-10-1-6-15,-1 4-1 16,1 3-21-16,-4 0-7 16,0 3-28-16,-4 3-11 15,4 3-53-15,0 4-21 16,-4 2 25 0</inkml:trace>
  <inkml:trace contextRef="#ctx0" brushRef="#br0" timeOffset="4472.82">6556 7271 236 0,'0'-19'90'0,"0"10"-70"0,0 3 26 0,-7 2 7 16,7 4-5-16,0 0 1 15,0 0-14-15,-4 4-6 16,1 5-17-16,-5 7 6 0,1 12 2 16,0 13-2-16,0 13 2 15,0 2-5-15,4 1-1 16,3-7-2-16,-8-5 0 16,8-5-4-16,8-2-3 15,-8-3 0-15,7-4 1 16,3-2-3-16,4-4 0 0,1-3 1 15,2-6 0-15,1-7 0 16,3-6 2-16,-3-6-3 16,7-3 0-16,0 0-1 15,-1-1-2-15,5 1-15 16,-11 0-5-16,3 3-30 16,0-4-10-16,0 4-26 15,-3 0-11-15,3 3-58 16</inkml:trace>
  <inkml:trace contextRef="#ctx0" brushRef="#br0" timeOffset="4851.99">6807 7218 340 0,'-7'-16'126'0,"4"16"-98"0,3 0 1 0,0 0 4 15,3 12-10 1,4 4 3-16,4 9 1 16,0 16-14-16,6 19 10 0,-2 6 4 15,-1 4-1-15,3-4 2 16,1 13-12-16,3 15-2 0,1-2-6 15,-5-11 0 1,1-5-7-16,-4-10-3 0,1-6 1 16,-1-10 0-16,-4-9 1 15,-3-6 0-15,0-10-16 16,1-6-4-16,-1-9-10 16,7-7-4-16,-11-6-23 15,8-7-11-15,3 1-103 16</inkml:trace>
  <inkml:trace contextRef="#ctx0" brushRef="#br0" timeOffset="5211.39">7530 7608 248 0,'-3'7'93'0,"3"-1"-72"0,0 3 27 0,0-2 9 16,0-1-4-16,0 3 4 16,-4 4-10-16,1 3-2 15,-4 3-25-15,0 3-3 0,-4 9 0 16,0 10-9-16,-10 10-2 15,10 2-2-15,-6 1 0 0,3-7-9 16,-1-3-4-16,1-6-6 16,4-4-4-16,3-5-5 15,-4-7 0 1,7-6-16-16,-6-4-4 0,6-2-23 16,4-10-10-16,0-3-58 15</inkml:trace>
  <inkml:trace contextRef="#ctx0" brushRef="#br0" timeOffset="5525.75">7233 7715 340 0,'0'-3'129'0,"0"6"-100"0,0 1 20 0,0-4 4 16,3 3-3-16,1 0 3 15,6 3-12-15,8 7-5 16,0 6-20-16,7 9-1 0,3 13-1 16,8 6-7-16,-8 0-2 15,4-2-3-15,3-8-2 16,-6-2 1-16,-5-7-1 16,-2-2 0-16,-1-4 2 0,0 0-3 15,4-7 0 1,-14 1-19-16,6-3-7 15,1-4-26-15,0 1-11 16,0-4-35-16,6-3-14 0,1-6-44 16</inkml:trace>
  <inkml:trace contextRef="#ctx0" brushRef="#br0" timeOffset="7640.87">12408 6988 204 0,'0'-10'77'0,"0"10"-60"0,0 0 17 0,0 0 4 0,0 0 0 16,0 0 2-16,0 0-7 15,0 0 0-15,0 0-19 16,0 0 3-16,0 6 1 0,-4 4 3 16,1 3 2-16,-1 2-1 15,1 7-2-15,-4 7-4 16,-4 5 0-16,-7 7-7 15,-3 3-1-15,-7 13-2 16,-4 9-1-16,0 0-3 16,0-6-2-16,3-6-2 15,5-10 1-15,2-9 1 16,8-7 0-16,0-6 0 16,3-6 2-16,4-4-6 15,0 1 1-15,4-4-17 16,-1-2-6-16,4-1-14 15,0-3-2-15,4 0-24 0,-1-3-8 16,4 0-65 0</inkml:trace>
  <inkml:trace contextRef="#ctx0" brushRef="#br0" timeOffset="8106.31">12096 7192 252 0,'-4'-6'93'0,"1"6"-72"0,-1-3 18 16,4 3 5-16,0 0-5 15,0 0 1-15,0 0-5 16,0 0-1-16,0 0-19 16,0 0 4-16,0 0 2 0,0 0-11 15,4 3-6-15,6 3 6 16,5 7 5-16,6 3 2 16,7 6 1-16,4 3-3 15,0 7 1-15,3 5-5 16,-6 1 1-16,-1 0-5 15,1 0 1-15,-1 0-5 0,4-7 0 16,0-3-1-16,-4-2-2 16,0-1 1-16,-3-3 1 15,7 0-8-15,-14-3-3 16,3 0-22-16,-3 0-10 16,-4-4-20-16,0-2-10 15,0 0-27-15,4-1-11 16,-4 1-24-1</inkml:trace>
  <inkml:trace contextRef="#ctx0" brushRef="#br0" timeOffset="8383.89">12872 7460 420 0,'-7'-6'159'0,"7"6"-124"0,0 0 6 16,0 0-7-16,0 0-22 15,0 9-7-15,0 10-3 16,7 3-2-16,-7 4 0 16,4-1-7-16,-1 0-3 0,4 0-19 15,4-3-6-15,-7 0-17 16,3-3-8-16,0-3-33 0,3 0-14 15,-3-7-7 1</inkml:trace>
  <inkml:trace contextRef="#ctx0" brushRef="#br0" timeOffset="8843.42">12847 6972 288 0,'-14'-25'107'0,"11"28"-83"0,3 3-9 0,0 4-11 16,3 2-10-16,8 7 1 16,-4 6-4-16,7 7-1 0,4 6 5 15,7 3 2-15,3 6 3 0,7 10 0 16,1 6 2-16,-1-7 21 16,-3-5 9-16,-3-10 15 15,-8-7 6-15,-3-9-4 16,-4-6-3-16,-4-6 3 15,-3-7 4-15,-3-6-18 16,-4-9-6-16,0-7-11 16,-4-9-3-16,4-10-9 15,4 1-4-15,7-1-1 16,-4 0-1-16,3 1-5 16,5 5 1-16,-1 7-5 15,0 3 1-15,0 7-1 16,4 5 1-16,-4 4 2 0,0 10 4 15,4 2-1-15,-4 7-1 16,4 3-11-16,-1 9-2 16,8 10-10-16,-7 6-3 15,7 3-10-15,-4 0-2 16,0-6-13-16,1-6-6 16,-15-3-8-16,0-7-3 15,3-3-48 1</inkml:trace>
  <inkml:trace contextRef="#ctx0" brushRef="#br0" timeOffset="8991.58">13422 6770 348 0,'-4'-12'132'0,"4"9"-103"0,-4-1 16 16,4 4 2-16</inkml:trace>
  <inkml:trace contextRef="#ctx0" brushRef="#br0" timeOffset="9170.95">13422 6761 644 0,'7'19'25'0,"7"15"-14"16,4 20-3-16,3 12 1 0,4-3-3 16,3 0-1-16,0 0-2 15,4 10 0-15,0 2-4 16,-4-2 0-16,-3-10-1 0,-3-10 0 15,-5-9-11-15,-3-12-5 16,-3-7-21-16,0-6-10 16,-4-10-18-16,0-5-6 15,-4-14-69 1</inkml:trace>
  <inkml:trace contextRef="#ctx0" brushRef="#br0" timeOffset="9413.69">13375 7214 340 0,'-10'19'126'0,"10"-15"-98"0,3-4-8 0,4-7 84 16,11-2-30-16,14-7-23 15,14-9-16-15,14-10-23 16,-3 1-8-16,0-1-2 0,-4 3-9 15,0 4 0-15,4 6-41 16,3 9-16-16,-7 7-51 16,1 12-22-1,-16 4-13-15</inkml:trace>
  <inkml:trace contextRef="#ctx0" brushRef="#br0" timeOffset="9636.4">14205 7353 304 0,'-4'-9'112'0,"1"5"-87"0,-1 4 13 0,4 0 1 15</inkml:trace>
  <inkml:trace contextRef="#ctx0" brushRef="#br0" timeOffset="9997.04">14191 7350 543 0,'-4'13'16'0,"1"-1"-10"16,3 1 1-16,0-4-1 0,0 1 0 15,0-4 1-15,0-3 5 16,3-3 4-16,1-3 5 15,-1-3 2-15,1-1-6 16,-4 1 0-16,3 0-6 16,-3-1 1-16,0 4-1 15,0 0 3-15,0 0-1 16,0 0 0-16,0 3-7 16,0 0-2-16,0-3-2 15,0 3-2-15,0-3 1 16,0 3-1-16,0 0 0 15,0 0 0-15,4 0 0 16,-4 0 0-16,3-4-3 16,1 1 2-16,3-3 1 15,-7 3 0-15,0 0 2 0,0-1 1 16,0 1-1-16,0 3 1 16,0 0-22-16,-7 7-9 15,3 2-37-15,1 1-14 16,-1 2-88-1,1 1-57-15,-4-1 99 16</inkml:trace>
  <inkml:trace contextRef="#ctx0" brushRef="#br0" timeOffset="10660.22">11947 8100 304 0,'-7'-7'115'0,"3"4"-89"0,1 0 19 0,3 3 1 16,-4 0-13-16,4 0-4 16,0 0-13-16,0-3-3 15,0 3-7-15,4 0 5 0,3 0 2 16,4 3 2-16,3 0 4 0,7 0-2 16,7 1-1-1,15-4 0-15,10-4 3 16,4-5-2-16,7-7 1 15,21-9-3-15,28-6 1 16,11-4-3-16,18-3 2 0,14 7-8 16,10-1-2-16,26 7-1 15,-15 3 2-15,22 3-3 16,-12 3-2-16,1 0 4 16,0 1 1-16,-32-1-2 15,-25 0-3-15,-14 4 0 16,-21 2-1-16,-18 1-18 15,-18 2-8-15,-14 4-15 16,-21 3-62 0,-11 3 1-16,-3 4-94 15</inkml:trace>
  <inkml:trace contextRef="#ctx0" brushRef="#br0" timeOffset="11468.74">12482 8352 316 0,'0'-13'121'0,"-3"13"-95"16,-1 0 14-16,-3 3-1 0,4 4-8 16,-5 2 2-16,1 7-4 15,0 6 2-15,0 9-17 16,0 7 10-16,0 6 3 0,0 13 3 16,0 22 2-16,3 22-4 15,1 9 0-15,3 22-10 16,0 10 0-16,7-16-7 15,0-9-1-15,7-7-9 16,7-3 0-16,11-13-1 16,7-12 2-16,11-16-6 0,-1-15 1 15,1-10-1-15,-7-13-1 16,-4-9-25-16,-4-9-12 16,4-17-50-16,0-21-18 15,11-7-91 1</inkml:trace>
  <inkml:trace contextRef="#ctx0" brushRef="#br0" timeOffset="12025.61">14510 8131 280 0,'3'-22'104'0,"1"16"-81"0,3 0 9 0,-4 9 1 15,8 3 10-15,7 3 8 16,10 7-5-16,4 6-1 16,4 10-25-16,-1 9 4 0,4 19 3 15,7 9-4-15,7 0-1 16,4 4-6-16,-4 9 0 16,-3 25-5-16,-18 0-1 15,-8-6-6-15,-9 6-1 16,-12 6-12-16,-10-9-7 15,-4-16-31-15,-6-15-12 16,-5-13-21-16,5-10-7 0,-8-9-83 16</inkml:trace>
  <inkml:trace contextRef="#ctx0" brushRef="#br0" timeOffset="12539.52">13762 9253 300 0,'-4'-10'112'0,"4"7"-87"0,0 3 13 0,0 0-1 0,4 3 0 16,3 4 2-16,4 2 3 16,-1 10 3-16,4 16-24 15,8 12 6-15,-5 6 3 0,1-2-7 16,-4 2-1-16,0 1-11 16,-3 3-2-16,-4 6-7 15,-3 3-2-15,-1-9-11 16,-3-10-3-16,0-9-26 15,0-7-9-15,0-6-26 16,0-6-10-16,4-3-194 31,6-10 127-31</inkml:trace>
  <inkml:trace contextRef="#ctx0" brushRef="#br0" timeOffset="13408.79">14294 8648 324 0,'-4'-19'123'0,"-3"13"-95"0,3-1 7 0,1 7-1 15,-1 0-11-15,4 0 1 16,-10 4-9-16,3-1-2 15,-1 3-7-15,1 3 5 0,0 7 4 0,0 0 2 16,0 9-1-16,7 13 0 16,-7 19 0-16,14 9 3 15,-7 0 0-15,7 0 1 16,4-3 0-16,3 0-7 16,0 0-3-16,0-9-3 15,1-10 0-15,-1-9-2 16,3-10 0-16,8-10 3 15,-3-11 3-15,2-14 2 16,5-9 3-16,3-6-3 16,-8-6 2-16,5-10-6 15,-12-16-1-15,1-12-6 16,-7-1-2-16,-11 7-2 16,-11 10-2-16,-7 5-6 0,-10 7-4 15,-4 4-10-15,0 2-5 16,0 7-11-16,8 9-2 15,-1 6-7-15,4 7 1 16,3 6-34-16,4 9-14 16,10 7-66-1</inkml:trace>
  <inkml:trace contextRef="#ctx0" brushRef="#br0" timeOffset="14293.64">12911 10815 340 0,'-3'-3'126'0,"-1"3"-98"0,1 3 17 15,3-3-1-15,-4 7-11 0,4 5-2 16,-7 7-9-16,0 10-1 15,3 8-12-15,1 7 3 0,-1 10 4 16,4 28-2-16,0 19 0 16,0 12-2-16,0 26 0 15,7 3 0-15,4-13 2 16,0-10-3-16,6-8-1 16,8-14-9-16,7-18 0 15,3-16-3-15,4-16 0 16,0-12 2-16,0-10 2 15,-3-6-10-15,-11-6-2 16,3-4-28-16,-3-2-13 16,-4-7-26-16,-3-4-12 15,-1-2-87 1</inkml:trace>
  <inkml:trace contextRef="#ctx0" brushRef="#br0" timeOffset="14924.81">14021 11918 224 0,'21'-3'85'0,"-3"3"-66"0,-1 0 21 0,-6 3 7 0,3 0 6 16,0 4 7-16,0-1 1 15,1 3 2-15,-1 4-35 16,-4 3 11-16,-2 3 2 0,-1 6-10 16,-7 0-4-16,-4 3-13 15,-3 7-6-15,0 9-8 16,-11 6 0-16,0 1-2 15,4-7-2-15,0-6-17 16,0-7-7-16,3-6-18 0,1-6-7 16,6-3-28-16,4-10-12 15,7-6-71 1</inkml:trace>
  <inkml:trace contextRef="#ctx0" brushRef="#br0" timeOffset="15631.09">14432 11193 212 0,'0'-3'82'0,"0"0"-64"0,-7 0 18 0,3 3 2 15,1-3-3-15,-1 0 4 16,0 0-8-16,1-1-4 16,-1 1-15-16,4 0 6 0,-7 0 2 15,4 3-2-15,3 0 2 16,-4 6-9-16,1 7-2 16,-1 12 6-16,4 16 2 15,0 9 0-15,4 1 2 16,-1 2 1-16,4 1 2 15,4 6-8-15,3 6-3 16,4 6-4-16,3-5-2 16,4-11-3-16,3-12 1 15,8-9-2-15,3-10 2 16,-4-9 2-16,1-10 4 16,-1-9 2-16,-7-13 3 15,-3-9-1-15,0-13 0 0,3-6-1 16,-13-3 2-16,-1-3-5 15,-4-10-3-15,-6-10-1 16,-4 4-1-16,-7 6-2 16,-4 10-2-16,-7 9-4 15,-10 10-2-15,-11 5-11 16,-7 11-3-16,-7 8-10 16,7 10-2-16,7 7-6 15,7 3-4-15,7-4-24 16,7-3-7-16,8-6-11 15,10-6-2-15,10-7-46 16</inkml:trace>
  <inkml:trace contextRef="#ctx0" brushRef="#br0" timeOffset="15943.6">15031 10693 384 0,'7'-4'143'0,"-7"4"-112"0,11 0 14 0,-1 4-2 0,8 5-8 15,14 13 4 1,3 16-4-16,-6 12-1 0,6 10-19 16,8 3 6-16,-8 22 3 15,0 25-1-15,-6-2 0 16,-11 8-8-16,-4 23-2 0,-14-7-7 15,-14-12-4 1,-1-1-4-16,1-5 1 0,4-13-10 16,-8-19-5-16,11-13-17 15,-4-15-6-15,4-14-34 16,3-8-16-16,4-10-118 16</inkml:trace>
  <inkml:trace contextRef="#ctx0" brushRef="#br0" timeOffset="19322.68">3965 9918 324 0,'-11'-4'121'0,"11"4"-95"0,0 0 11 0,0 0-2 16,0 0-5-16,0 0 2 16,0 0-2-16,0 0 1 15,0 0-17-15,0 0 5 0,0 0 2 16,0 0-5-16,0 0-1 15,4 4-7-15,3-1-3 16,0 0 6-16,7 3 5 16,0 0-6-16,11 1-1 15,0-1-3-15,7-3 1 16,-4-3-2-16,-3 0 0 16,0 0-3-16,-1-3 1 15,1 0-4-15,-4 0 0 16,-6 0 1-16,-1-1 2 15,0 1-1-15,-3 3 2 0,-4 0-2 16,0 0 2 0,3-3-4-16,-10 3 0 15,4 0-17-15,0 0-5 0,-1 0-42 16,-3 0-15-16</inkml:trace>
  <inkml:trace contextRef="#ctx0" brushRef="#br0" timeOffset="19742.41">4149 10318 324 0,'0'3'121'0,"-7"-3"-95"0,14 0 16 0,-7 0-1 16,0 0-3-16,0 0 4 15,0 0-12-15,0 0-6 16,0 0-13-16,0 0-3 0,0 3 2 16,0 0-4-16,7 0 2 15,4 0 1-15,-1 1 5 16,4-4 1-16,4 0 3 15,0-4-6-15,-71 1-2 16,148-3-3-16,-66 0 0 16,-1-1-2-16,8 4 2 15,-12 0-6-15,-2 0-1 16,-5 0 0-16,1 0 2 0,-4 3-1 16,-3-4-1-16,-4 4-21 15,0 0-9-15,-3 0-36 16,3 0-13-16,-4 10-119 15</inkml:trace>
  <inkml:trace contextRef="#ctx0" brushRef="#br0" timeOffset="20553.16">5219 9562 292 0,'0'0'110'0,"0"3"-86"0,-3 3 9 0,3-6 0 16,0 6 12-16,-7 1 9 15,7 2-15-15,-4 0-8 16,1 7-18-16,-1 3 20 0,-3 10 10 0,-4 8-16 16,-3 20-5-16,-3 3-15 15,-5 0-5-15,1-4-2 16,-7-5 0-16,3-4 0 16,0-6 0-16,4-6 0 15,3-7 0-15,7-3-3 16,1-6 2-16,-4-3-6 15,6-3 0-15,5-4-30 16,3-3-11-16,3-6-13 16,5-3-4-16,2 0-18 15,-3 0-5-15,0 3-43 16</inkml:trace>
  <inkml:trace contextRef="#ctx0" brushRef="#br0" timeOffset="20958.59">4773 9763 348 0,'0'0'129'0,"-4"3"-100"0,4-3 15 0,0 0 1 15,0 0-21-15,0 3-3 16,4 4-7-16,6 2 1 0,1 7-8 16,7 9 5-16,10 10 1 0,0 3 18 15,11-1 7-15,4 1-15 16,3-3-8-16,-10-4-9 16,-1-2-5-16,0-4 2 15,-10-3 0-15,4-3-1 16,-5-3 1-16,-2-1-2 15,-1-2-1-15,-7-4-2 16,0 1 1-16,-3-4 3 16,0 1 1-16,-4-1-10 15,0 0-5-15,-4-3-38 16,1 0-18-16,-1 1-44 16,15-8-111-1</inkml:trace>
  <inkml:trace contextRef="#ctx0" brushRef="#br0" timeOffset="21484.53">5553 8881 280 0,'-4'-6'107'0,"1"6"-83"0,-1 3 6 16,0 0-1-16,1 3-9 16,-4 4 0-16,3 6 13 15,-6 6 8-15,3 6-21 16,-1 7-2-16,1 2-3 0,4 4 0 16,3 19 1-16,3 25-4 15,8 7 0-15,3 2 17 16,4 13 8-16,3 10-16 15,4-7-9-15,0-12-6 16,0-16-2-16,-1-13-5 0,1-9 1 16,4-10 0-16,2-12 2 15,5-6-3-15,3-7 0 16,-7-6-1-16,-7-7 0 16,3 1-42-16,-3-4-18 15,-4-2-53-15,-7 5-110 31</inkml:trace>
  <inkml:trace contextRef="#ctx0" brushRef="#br0" timeOffset="22175.65">6184 9310 296 0,'0'-4'112'0,"0"8"-87"0,-8-4 4 16,8 0-4-16,0 9 11 15,-3 7 10-15,-1 6-16 16,1 9-4-16,-1 4-16 16,1 3-2-16,3 3 2 0,-11 3-4 15,4 0 2-15,0 0-3 16,-4 3 0-16,4 1-6 16,4 2 1-16,-4-9 0 15,-1-6 2-15,-2-7-3 16,6-3 0-16,1-6-12 15,-1-3-7-15,4-4-25 16,-3-2-11-16,3-4-8 0,0-6-1 16,0-6-24-1,0-7-45-15,3-6 34 16</inkml:trace>
  <inkml:trace contextRef="#ctx0" brushRef="#br0" timeOffset="22316.73">5985 9486 296 0,'-21'-10'110'0,"14"7"-86"0,0 0 9 0,7 3 0 0,0 0 5 16,0 0 9-16</inkml:trace>
  <inkml:trace contextRef="#ctx0" brushRef="#br0" timeOffset="22520.28">5957 9480 609 0,'14'12'22'0,"0"4"-2"0,11 3-6 15,0 3 2-15,-1 3 15 16,-2 7 9-16,3-1-18 16,-4 4-9-16,4 6-7 15,7 6-2-15,-4-3-2 16,0-3-2-16,-3-6 1 16,0-7-1-16,-7-6 0 15,-1-3 2-15,1-3-8 16,-4-4-1-16,-7-2-36 15,4-4-16-15,0-3-43 16,-1-6-16-16,1-9-36 16</inkml:trace>
  <inkml:trace contextRef="#ctx0" brushRef="#br0" timeOffset="23121.17">6244 9067 228 0,'-7'9'85'0,"7"-2"-66"15,0 2 25-15,0-9 9 0,0 0-16 16,-7 6-6-16,3-2 10 16,4-4 8-16,0 0-26 15,0 0-6-15,0 0-2 0,0 0-5 16,0-4 0-16,0-2-2 16,4-3 0-16,3-4-4 15,0-3-3-15,7-3 0 16,0-3 1-16,4 0-1 15,0 0 2-15,3 7-2 0,4 2-1 16,-11 7 25-16,4 2 10 16,-1 4-11-1,-3 7-3-15,-3 5-7 0,-4 10-1 16,-3 7-7-16,-4-1-2 16,-7 0-2-16,0 4 1 15,-1-1-2-15,-2 1-1 16,3-1-2-16,3 4-1 15,4 0 2-15,0-4 2 16,4-2 0-16,3-1-1 16,3-3-2-16,5-6 1 15,2-6-1-15,8-4 0 16,-7-6 2-16,3-6 0 16,0-3-5-16,1-4 1 0,-8 1-42 15,4 0-17-15,3-1-25 16,-7 4-9-16,11 6-68 15</inkml:trace>
  <inkml:trace contextRef="#ctx0" brushRef="#br0" timeOffset="23527">6701 9694 404 0,'0'0'151'0,"-4"0"-118"0,4 0 0 0,0 0-9 16,0 0-9-16,4 0 4 15,3 0 13-15,4 0 7 16,10-3-20-16,-10 0-8 0,13-1-6 0,5 1-3 16,3-3-2-16,3 0 1 15,1-1 1-15,-4 1-28 16,-1-3-9-16,-2-1-7 15,3 1 0-15,-11-1-50 16,11 1-22 0,-4-4-33-16</inkml:trace>
  <inkml:trace contextRef="#ctx0" brushRef="#br0" timeOffset="24066.58">7389 9161 336 0,'-7'-9'126'0,"3"9"-98"0,1 0 25 0,3 0 5 16,0 0-23-16,0 0-7 0,0 0-17 15,0 9-5-15,0 4-4 16,0 3 3-16,0 6 1 0,0 6 17 15,3 7 10-15,1 3-15 16,3-1-7-16,3 1-7 16,-3-3-1-16,4-4-2 15,0-2-1-15,-1-7 1 16,4-3-1-16,4-4 2 16,0-5 1-16,-7-4 1 15,6-3 0-15,1-6 0 16,-4-3 0-16,4-4-2 15,-4-2-2-15,4-1 1 16,-4 1 1-16,0-1-8 16,0 4-1-16,1-1-38 15,-5 1-18-15,1 2-20 16,-1 1-7-16,5 0-72 16</inkml:trace>
  <inkml:trace contextRef="#ctx0" brushRef="#br0" timeOffset="24445.07">7651 9133 320 0,'0'0'121'15,"0"0"-95"-15,4 10 22 0,-1-4 3 0,4 6-17 16,-7 4-5-16,7 6-5 16,0 7-4-16,4 15-10 15,3 9 20-15,7 7 9 0,1-3-19 16,2-4-9-16,1-2-7 16,0-4-1-16,3-3-2 15,-6 0-1-15,-1 0 1 16,0-3-1-16,-3-6 0 15,-4-7 0-15,-3-6 0 0,-1-6 0 16,-2-3-25 0,-1-4-10-16,0-6-2 15,-7-6-1-15,3-9-53 16,1-7-25-16,-4-3-35 16</inkml:trace>
  <inkml:trace contextRef="#ctx0" brushRef="#br0" timeOffset="24741.71">7839 8739 400 0,'28'-3'151'0,"-10"6"-118"0,17 10 9 0,-17-1-3 0,7 17 3 15,0 12 9-15,3 12-23 16,4 7-8-16,7 3-13 16,-7 7-5-16,3 18 1 0,-3 3-2 15,-7-3 2-15,-7-6-2 16,-8 3-1-16,-3 10-4 16,-7-1 0-16,0-9-38 15,-7-15-16-15,-7-10-20 16,4-10-7-16,-1-9-83 15</inkml:trace>
  <inkml:trace contextRef="#ctx0" brushRef="#br0" timeOffset="25895.42">3266 9706 296 0,'-7'-12'112'0,"0"9"-87"0,0 0 2 16,4 3-4-16,-5-4-6 15,5 1-1-15,-4 3 14 16,0 0 5-16,-4 3-18 16,-7 4-7-16,4 2-5 0,0 4-1 15,0 6 0-15,-7 12-5 16,6 10 1-16,5 10 0 16,3 2 2-16,-4 1 1 15,7-1 3-15,4 4 1 16,4 9 3-16,7 7 1 0,6-1 1 15,1-3-4-15,7-9 0 16,0-3-5-16,3-4-2 16,-3-8 0-16,0-8-1 15,3-8 0-15,4-10 0 16,11-7 4-16,-5-6 2 16,5-6 24-16,0-6 10 15,-4-6-16-15,-8-7-6 16,1-10-9-16,-7-15-1 15,-7-16-3-15,-4-9 0 16,-3 3-3-16,-8 0 1 16,-10-4-2-16,-7-8-1 0,-11-1-4 15,-7 6 0-15,-10 10-9 16,-1 10-2-16,4 9-19 16,-7 12-7-16,7 13 12 15,7 7 6-15,-3 5 4 16,10 4 2-16,0 3-29 15,15 3-11-15,6 1-46 16,11-1-20-16,7 3 8 16</inkml:trace>
  <inkml:trace contextRef="#ctx0" brushRef="#br0" timeOffset="27021.4">3685 11707 284 0,'-7'-25'107'0,"3"15"-83"16,-7-2 4-16,1 9-4 0,6-4-3 15,-3 1 2-15,0 0 14 16,3 3 8-16,-3-1-23 15,4 1-5-15,-8 0-3 0,4 3-6 16,-7 0 0-16,-4 3-2 16,0 4-1-16,1 2-3 15,-5 10-2-15,5 12 1 16,3 17-1-16,3 5 0 16,0 4 2-16,4 3 1 15,4 6 1-15,3 16-2 16,10 6 1-16,-3-6 0 15,15-6 3-15,2-10-3 16,5-6-2-16,10-10 2 0,-11-3 0 16,4-9 18-16,4-10 9 15,3-9-11-15,-4-9-5 16,11-10-5-16,4-3 1 16,-8-4-1-16,4-5 0 15,-3-4-1-15,-11-6 2 16,-4-10-1-16,-3-18 0 15,-4-16-5-15,-10-3-1 16,-8-4-1-16,-6-6 1 16,-11-9-2-16,-15-3 2 15,-3 9-2-15,-3 16-1 16,-11 9-2-16,7 10-1 16,0 12-7-16,0 10-2 0,-4 12-4 15,-3 10-1-15,0 6-25 16,0 7-11-16,14 2 8 15,7 4 4-15,11 0-18 16,21-7-7-16,11-6-88 16</inkml:trace>
  <inkml:trace contextRef="#ctx0" brushRef="#br0" timeOffset="27479">4507 11776 332 0,'-21'-6'126'0,"21"6"-98"0,-7 0 25 15,7 0 7-15,0 0-31 16,0 0-10-16,0 0-8 15,7 0-1-15,3 0-5 16,8-3 4-16,7 0 1 0,0-4-3 16,3 1-2-16,-7 0-2 15,1-1 0-15,-1 1 15 16,0-3 9-16,-7 2-45 16,8 1-21-16,-5 3-34 15,-3 0-13-15,8 9-80 16</inkml:trace>
  <inkml:trace contextRef="#ctx0" brushRef="#br0" timeOffset="27720.35">4713 12120 392 0,'0'0'145'0,"0"-3"-112"0,7-4 8 0,-4 4-3 16,4-3-20-16,-3-4-2 16,3-2-10-16,11-4-4 15,-1-3-1-15,12 0-8 0,10-3 0 0,0-3-37 16,3 9-13-16,8 0-24 16,-4 4-7-16,-4-1-43 31</inkml:trace>
  <inkml:trace contextRef="#ctx0" brushRef="#br0" timeOffset="28313.22">5645 11316 296 0,'0'-22'112'0,"0"19"-87"0,0-3 7 15,0 6-5-15,0 0 9 16,0 0 7-16,0 12-11 15,0 10-5-15,0 7-15 16,-4 5 1-16,4 4 3 0,-7 0-2 16,4 0 0-16,-8 3 11 15,4 3 7-15,-4 6-17 16,1 7-8-16,-5 0-5 16,1-7-2-16,0-3-22 15,3-6-10-15,-3-6 11 16,4-10 9-16,-1-3-1 15,4-3 1-15,0-3-11 16,3-7-3-16,1-2-24 16,-1-7-10-16,-3-3-50 0,7-10-20 15,-11-15 27 1</inkml:trace>
  <inkml:trace contextRef="#ctx0" brushRef="#br0" timeOffset="28645.23">5301 11496 312 0,'-4'0'118'0,"1"3"-92"0,-1-3 24 0,4 0 5 0,0 0-25 16,0 0-6-16,0 0-13 15,4 6-3-15,6 4-4 16,8 2 4-16,11 4 2 0,-1 6-1 15,11 3 0-15,3 7-3 16,1 3 1-16,-4-1-2 16,-4 1 0-16,1-4-1 15,-1-2 0-15,4-4-2 16,0-3-2-16,-3-3 1 16,-4 0 1-16,0-3 16 15,-1-4 9-15,-9 1-36 16,3-4-17-16,-8 1-8 15,1-1-1-15,-4 1-22 16,4-4-8-16,-4-3-94 16</inkml:trace>
  <inkml:trace contextRef="#ctx0" brushRef="#br0" timeOffset="32939.07">2845 11556 236 0,'-4'-10'90'16,"0"10"-70"-16,1-3 19 0,-1 3 5 0,4 0-14 16,0 0-5-16,0 0-12 15,0 0-4-15,0 0-5 16,0 10-1-16,4 5 3 0,-1 14 17 15,5 15 9-15,2 22-10 16,4 10-4-16,8 5-9 16,6 30-1-16,11 15-5 15,-4-7-2-15,4 11 2 16,7 5 0-16,-10-15 1 16,-4-16 0-16,-4-13 0 15,1-15 0-15,-8-13-5 16,-11-13 1-16,-2-12 0 0,2-6 0 15,-3-7 0-15,0-6 2 16,-3-7-1-16,3 1-1 16,-7-4 3-16,4-2 0 15,-1-4 1-15,4 0 0 16,0-3 0-16,4-3 0 16,10-4 2-16,-3 1 1 15,10-3 19-15,18-1 9 16,15-2-15-16,-1-1-8 15,4-3-6-15,17 1-2 16,22-1-2-16,0-3-2 16,7 3 1-16,21 3-1 0,0-5 0 15,-7-1 2-15,11-3 1 16,10-7 1-16,-17-2 0 16,6-7 2-16,12 0-3 15,-5 7 0-15,-17-1-1 16,8 7 1-16,6 6-2 15,-14 3-1-15,-7 4-2 16,-11 2 1-16,8 1 1 16,-4-1 2-16,-18 1-3 15,-11-1 0-15,-21 1 1 16,1 0 2-16,-19 2-1 16,-3 1 2-16,-7 0-2 15,-7-1-1-15,-4 1 1 16,-3 3 1-16,-4 0-1 0,-3 0 2 15,-4-1 0-15,0 1 3 16,-4 0-1-16,1 0 0 16,-4 0-1-16,0-3 0 15,-4-1-2-15,-3-5-2 16,4-4 1-16,-11-12-1 16,3-13 0-16,0-16 0 15,1-6 0-15,-4-6 0 16,-4-26 0-16,-10-25 2 15,-19-3-3-15,-6-31-2 16,-11-3-3-16,8 5-1 16,-1-2-1-16,7 15 0 0,8 29 5 15,-8 22 1-15,8 22 2 16,3 15 2 0,3 14-3-16,4 11 0 0,4 11 1 15,3 5 0-15,0 4-3 16,4 3 2-16,0 3 1 15,3 3 2-15,0 0-1 16,-6 0-1-16,-1 3 1 16,0 4-1-16,-3-1 2 15,-8 4 1-15,-28 6-1 16,-14 6-2-16,-7 3 1 16,-10 7-1-16,-29 0 0 15,-4-4 0-15,-21 1-3 16,-25-1 2-16,11-2-6 0,-21-1-3 15,7 3 3 1,-4 4 2-16,-3 12-2 0,21 10 0 16,3 0-29-16,4-7-12 15,11-9-19-15,28-13-6 16,32-15-100 0</inkml:trace>
  <inkml:trace contextRef="#ctx0" brushRef="#br0" timeOffset="34230.25">13049 9067 252 0,'-3'-19'93'0,"-1"3"-72"0,1-12 14 0,-1 15 2 0,1-9-1 16,-1 0 2-16,1 0 0 15,-5 3-2-15,1 3-19 16,0 4 5-16,0-1 5 0,0 4-4 15,0 3-1-15,0-1-6 16,0 4-2-16,0 3-4 16,0 6 1-16,3 4-4 15,-7 6-2-15,4 9-2 16,0 9 0-16,7 7-4 16,-7 7 0-16,7-4 1 15,0 0 2-15,0 6 3 16,7 1 2-16,-7 2-1 15,7 1 1-15,4-7-2 16,7-3 0-16,3-9-3 0,7-4-2 16,4-5-2-16,4-8 1 15,-1-8 5 1,1-4 5-16,-4-9 6 0,3-10 3 16,-10-12-1-16,-4-13 2 15,0-9-4-15,-3-6 1 16,-4-7-9-16,-3-13-2 15,-4-9-3-15,-4 7 1 16,-6 5-2-16,-8 7-1 16,-10 13-4-16,-11 6-2 15,-10 9-6-15,3 13 0 16,-7 6-5-16,7 10-2 16,7 6-14-16,7 3-6 15,7 4-30-15,7 2-11 16,11-3-117-16</inkml:trace>
  <inkml:trace contextRef="#ctx0" brushRef="#br0" timeOffset="35177">13443 13159 240 0,'-4'-25'90'0,"1"22"-70"0,-1 0 24 0,4 3 6 0,0 0-11 15,-7 3 0-15,0 3-9 16,0 4-2-16,0 2-15 15,3 10 5-15,-3 13 3 0,4 9 4 16,-1 7 2-16,4 8-3 16,0 14-1-16,4 25-3 15,6 2-3-15,-3 4-3 16,8 13 1 0,2 9-4-16,8-13-1 0,7-12-6 15,3-10-3-15,8-9 0 16,0-6-1-16,-5-13 2 15,-2-9 1-15,-4-13-6 16,0-13-2-16,-4-9-27 16,0-13-11-16,4-12-36 15,0-13-12-15,-3-9-91 16</inkml:trace>
  <inkml:trace contextRef="#ctx0" brushRef="#br0" timeOffset="35641.17">15038 13005 316 0,'-43'-25'118'0,"36"18"-92"0,4-2 13 15,-4 6 0-15,14 0-12 16,0-4-3-16,14 4 5 15,15 6 4-15,10 7-17 16,-4 9 11-16,4 15 3 0,7 23-2 16,15 28-2-16,-4 3-1 15,3 4-1-15,-14 21-7 16,0 7-2-16,-17-10-5 0,-8-6-1 16,-7 3-8-16,-7-3-2 15,-6-9-22-15,-5-20-8 16,-6-12-24-16,-5-9-8 15,-2-13-28-15,-1-10-12 16</inkml:trace>
  <inkml:trace contextRef="#ctx0" brushRef="#br0" timeOffset="36679.76">4362 14501 260 0,'0'-9'99'0,"0"9"-77"0,0 3 18 0,0 0 4 0,0 7-8 16,3 9 2-16,1 9-7 15,-1 16 1-15,1 16-18 16,-1 0 5-16,4 0 4 0,-7-1-8 16,0 8-3-16,0 11-7 15,0 4-2-15,4-9-3 16,-4-13-1-16,0-13 1 15,0-9 0-15,0-10-9 16,0-6-4-16,0-3-20 16,0-6-8-16,0-7-28 15,0-6-9-15,0-13-66 16</inkml:trace>
  <inkml:trace contextRef="#ctx0" brushRef="#br0" timeOffset="37006.56">4082 14530 296 0,'-11'-3'112'0,"11"6"-87"0,0-3 11 0,0 0 0 15,4 6-5-15,10 7 2 16,3 9-3-16,1 12-1 15,7 14-16-15,-4 5 3 0,11 1 2 16,0-1-6-16,11 4 1 0,6 3-4 16,11 6 0-16,-6 3-5 15,-1-9-1 1,-14-6-1-16,0-10-2 0,-4-6 1 16,-14-10 1-16,4-6-14 15,-11-6-5-15,1-7-24 16,-5-9-11-16,4-9-48 15,-3-13-21-15,3-3-18 16</inkml:trace>
  <inkml:trace contextRef="#ctx0" brushRef="#br0" timeOffset="37502.69">4365 14133 324 0,'-3'-3'123'0,"3"3"-95"0,-7 0 18 0,7 0 4 16,0 0-26-16,0 0-7 16,0-3-7-16,7-1-2 15,-7-2-4-15,10 0 4 0,8-4 4 16,7 1-2-16,0-1 0 15,3 4 0-15,0 3 1 16,1 3 6-16,-1 3 3 16,-3 3 1-16,0 10 2 15,-11 9-4-15,4 7-2 0,-1 9-7 16,-10 3-2-16,0 3-6 16,4-6-2-16,-7 0 0 15,-1-6 2-15,4-4-3 16,-3-6 0-16,-1 1 1 15,4-7 0-15,4-4 0 16,3-5 0-16,-10-4 0 16,10-3 0-16,0-3 0 15,7-3 0-15,-3-3 2 16,7-4 1-16,3 4-4 16,-6-3 1-16,2-1-20 15,1 1-7-15,0 2-24 0,-4 1-10 16,-7 3-20-16,1 0-10 15,-1-4-71 1</inkml:trace>
  <inkml:trace contextRef="#ctx0" brushRef="#br0" timeOffset="38222.76">4957 14864 288 0,'-7'12'110'0,"3"-9"-86"0,4 1 22 0,0-4 6 0,0 0-17 16,0 0-3-16,4 3-3 16,3 0-1-16,7 0-15 15,0-3 5-15,4 0 5 0,7-3-3 16,3-3-2-16,4-4-4 15,-10 1-1-15,6-4-5 16,0-3 0-16,1-3-5 16,10 1 0-16,-11-5-1 15,7 1-2-15,1 4-19 16,-1 2-8-16,-3 6-35 16,4 1-12-16,-1 6-63 15,-3 0-25-15,0 3 34 16</inkml:trace>
  <inkml:trace contextRef="#ctx0" brushRef="#br0" timeOffset="38625.24">5602 14208 320 0,'-25'-28'121'0,"18"22"-95"0,0-1 31 0,0 7 9 16,4 0-25-16,3 0-8 0,-4 10-17 15,4 9-6 1,0 6-6-16,4 3 2 0,-1 7 0 0,1-3 0 16,3-1 1-16,3 1-4 15,-6-4 0-15,7 0 1 16,-1 1 2-16,-3-1-1 15,0-3 0-15,8-3-3 16,-8-3 1-16,3-3-2 16,1-4-1-16,0-2 3 15,3-7 0-15,0-6 3 16,7-3 1-16,-3-4-3 16,-4-2-1-16,4-1-6 15,0 4 0-15,-1-1-39 16,1 1-14-16,-4 2-25 0,4 1-10 15,-4 0-69 1</inkml:trace>
  <inkml:trace contextRef="#ctx0" brushRef="#br0" timeOffset="38958.44">5826 14164 344 0,'-25'-9'129'0,"18"6"-100"0,-4 3 29 0,7 3 8 0,1 0-25 15,-1 0-8 1,8 22-19-16,3 13-10 16,11 13 0-16,7-4-1 0,10 3 3 15,0 13 1-15,4 13-1 16,7 6-1-16,-10-7-3 15,-1-8-2-15,-3-8-2 16,-3-5 1-16,-5-10-1 16,1-9-2-16,-3-7-15 15,6-6-7-15,-3-6-20 16,-15-7-7-16,8 1-20 16,-4-10-6-16,4-10-64 15</inkml:trace>
  <inkml:trace contextRef="#ctx0" brushRef="#br0" timeOffset="39333.97">6666 14073 344 0,'-7'3'129'0,"3"-3"-100"0,0 3 15 0,4-3 3 0,0 0-17 15,0 0-5-15,0 0-8 16,4 3-1-16,0-3-9 15,6 0 2-15,8-3 2 0,0 0 0 16,17-3 1-16,-7-1-6 16,11-2-4-16,0 0-1 15,0-1 1-15,0 4-30 16,-10 0-11-16,3-1-33 16,-15 4-12-16</inkml:trace>
  <inkml:trace contextRef="#ctx0" brushRef="#br0" timeOffset="39583.36">6800 14505 344 0,'7'-4'129'0,"4"-2"-100"0,0 0 31 0,-4 3 7 16,10-4-21-16,1-2-4 15,11-7-20-15,2-3-6 16,1-9-10-16,0-4-4 0,4-2-1 16,-8-1-6-16,4 4-1 15,7-1-28-15,0 7-13 16,7 3-19-16,-3 3-10 16,-1 0-88-1</inkml:trace>
  <inkml:trace contextRef="#ctx0" brushRef="#br0" timeOffset="40157.64">7594 13424 312 0,'-10'-16'115'0,"3"10"-89"0,-8 3 19 0,12 3 4 16,-11 0-18-16,3 3-3 16,0 3-14-16,1 1-4 15,3 5-6-15,7 7-5 0,-7 6 0 16,14 13 7-16,-7 16 4 15,10 15-1-15,1 3 0 16,3 4 3-16,4 3 5 16,-4 9-3-16,7 0 0 15,4-9-6-15,3-13-3 16,4-12-2-16,7-10 0 16,-3-16 7-16,6-12 5 15,1-13 4-15,-4-12 1 16,-4-14-3-16,-3-5 0 15,0-10-3-15,0-6-1 0,-14 0-1 16,-1-13 2-16,1-18-3 16,-11-13-1-16,-3-1-2 15,-4 7 0-15,-7 1-4 16,-11 2-3-16,-17 6 0 16,-15 7-1-16,-10 16-18 15,-4 18-8-15,4 20-8 16,-8 18-5-16,-3 16-9 15,0 6-3-15,8 7 1 16,-1 3 1-16,21 6-16 16,8-3-9-16,14-6-77 15</inkml:trace>
  <inkml:trace contextRef="#ctx0" brushRef="#br0" timeOffset="43179.2">4273 16067 236 0,'-4'-3'88'0,"1"3"-69"0,-1-6 11 0,4 6-2 16,-3-3 1-16,-1-1 5 15,4 1 3-15,0 3 4 16,0 0-22-16,0 7-2 0,0 5-2 16,0 13-6-16,0 13-1 15,0 9 2-15,4 4 4 16,-1 2-2-16,4 7 1 15,4 13-1-15,10 15 0 16,11 0-2-16,-3-12 1 16,10-7-4-16,3-6 1 0,1-6-5 15,-8-7-2-15,1-6 2 16,-5-6 0-16,-9-6 1 16,-1-7 2-16,0-6-5 15,-10-4-1-15,3-2 2 16,-7-3 1-16,0-4-1 15,0-3 1-15,0 0-13 16,1 0-3-16,-5-3-32 16,1 0-10-16,-1 3-36 15,4-6-13-15,0 3-41 16</inkml:trace>
  <inkml:trace contextRef="#ctx0" brushRef="#br0" timeOffset="43598.77">4759 16174 264 0,'0'0'99'0,"0"0"-77"0,0 0 2 0,0 0-4 0,0 7 0 15,0 2 4-15,0 7 3 16,0 6 3-16,3 6-16 16,1 4 7-16,-1 2 3 0,-3 4-6 15,0 6 0-15,0 10-9 16,0 12-1-16,4-6-6 15,-1-3-2-15,4-10 0 16,-7-9 2-16,0-7-1 16,0-6-1-16,0-6-6 15,0-3-1-15,0-3-13 16,4-4-4-16,0 0-12 0,-4 1-4 16,3-4-10-1,-3-3-2-15,0-3-75 16</inkml:trace>
  <inkml:trace contextRef="#ctx0" brushRef="#br0" timeOffset="44015.35">4553 16278 308 0,'-7'-6'115'0,"7"6"-89"0,-7 0 10 0,7 0-2 0,0 0-19 16,0 3-6-16,7 3 10 15,7 7 4-15,4 0-11 16,7 2 0-16,-4 7 1 0,7 4-1 16,-3-1 3-16,3 3-4 15,1 4 1-15,6 2-3 16,1 7 0-16,6 0-5 15,-10-3-1-15,4-3-1 16,-1-7 1-16,-3-3-4 16,-7-3 0-16,0-3 1 15,-4-3 2-15,0-3 1 16,-7-1 1-16,0-2-7 16,-6-1 0-16,-1-3-12 15,3 1-3-15,-6-4-13 16,-1-3-5-16,1 0-10 0,-1-3-1 15,1-4-68 1,3-8-66-16,0-1 57 16</inkml:trace>
  <inkml:trace contextRef="#ctx0" brushRef="#br0" timeOffset="44745.72">5226 16108 236 0,'0'0'88'0,"0"3"-69"0,0 0 11 0,0-3 1 0,0 7-4 15,0 5 2-15,8 4-3 16,-8 9 1-16,3 4-15 15,8 5 6-15,3 1 5 0,4 0-6 16,-1-4 1-16,5 1-9 16,2-1-1-16,-2 1-6 15,-5-4-2-15,1 0 0 16,0 1 2-16,-4-10-3 16,-3-4-2-16,-1-2-20 15,-3-4-8-15,4-2-15 16,-4-4-4-16,-3-6-92 15</inkml:trace>
  <inkml:trace contextRef="#ctx0" brushRef="#br0" timeOffset="45000.98">5226 16505 312 0,'8'-9'118'0,"-5"2"-92"0,4-5 19 0,0 5 2 16,4-2-10-16,3-4-2 16,7 1-13-16,4-1-6 15,11 1-9-15,-4-1-5 0,7 0-1 0,3 1-4 16,-14 2 0-16,4 1-18 16,-3-1-7-16,-5 1-18 15,1-1-9-15,-11 1-25 16,4-7-12-16,3-3-26 15</inkml:trace>
  <inkml:trace contextRef="#ctx0" brushRef="#br0" timeOffset="45430.97">5613 16045 308 0,'18'-3'115'0,"-15"3"-89"0,8-6 12 0,-8 6 1 16,4-3-8-16,4-4 2 15,3 4-6-15,4 0-2 16,7 3-13-16,-4 3 10 0,4 3 5 16,0 7-1-16,-1 12-1 15,5 13-9-15,-8 9-5 16,-7 4-4-16,-3 2-2 15,-4 1-6-15,-7-1-1 16,0 1 1-16,-4-4 2 16,4-9 0-16,0-6-1 15,0-10-8-15,4-6-3 16,0-6 6-16,6-7 2 16,4-9 0-16,4-7 2 15,7-2 3-15,-7-7 1 0,6 0-4 16,1 0 1-16,-4-3-5 15,1 6-1-15,3 4-28 16,-15-1-13-16,4 4-13 16,4 2-5-16,-4 4-18 15,0 0-8-15,11 0-34 16</inkml:trace>
  <inkml:trace contextRef="#ctx0" brushRef="#br0" timeOffset="45760.11">5989 15752 312 0,'0'3'118'0,"10"4"-92"0,11-1 28 0,-10 0 6 16,10 4-15-16,-3 5-1 15,3 7-14-15,4 7-6 16,4 2-14-16,-1 10 0 0,11 13 1 16,-7 15 0-16,3 0 1 15,-3-2-6-15,0-8-2 16,-14-2-2-16,3-3 1 16,-3-1-18-16,-4 1-6 15,0-4-19-15,-3 1-7 0,-1-10-11 16,1-7-3-16,3-9-203 31,-3-18 109-31</inkml:trace>
  <inkml:trace contextRef="#ctx0" brushRef="#br0" timeOffset="46331.9">6612 15617 252 0,'-10'-22'96'0,"-1"12"-75"0,1 1 8 0,2 6-1 0,1-1 0 15,0 1 6-15,4 0-2 16,-11 0 1-16,6 3-18 16,1 6 0-16,-3 7 1 0,6 12 1 15,4 19-1-15,7 7-2 16,7 2-1-16,8 10-5 16,-8 3 0-16,4 7-3 15,6 6 0-15,-2-7-1 16,6-6 0-16,7-9-5 15,8-10 1-15,0-6-2 16,3-6 0-16,0-7 2 16,-4-6 0-16,-6-3-14 0,-1-6-5 15,-14-4-10-15,4-9-36 16,-7-9 5 0,-4-7-95-1</inkml:trace>
  <inkml:trace contextRef="#ctx0" brushRef="#br0" timeOffset="46645.95">7020 15658 340 0,'11'0'126'0,"-11"0"-98"0,0 0 12 15,0 3 0-15,3 3-4 16,4 7 2-16,0 12-11 16,4 10-5-16,0 5-12 15,-4 5-6-15,0 5-1 0,0 10-2 16,-4 3 2-16,1 3-4 16,7-6 0-16,-11-7-8 15,3-8-2-15,-3-8-14 16,4-5-6-16,-4-7-13 15,0-6-5-15,0-6-20 16,0-10-8-16,3-13-54 16</inkml:trace>
  <inkml:trace contextRef="#ctx0" brushRef="#br0" timeOffset="46945.92">6786 15828 364 0,'0'-3'134'0,"0"6"-104"0,0-3 14 0,0 0-2 15,7 0-11-15,-3 3 2 16,10 3-8-16,7 7-1 16,11 3-13-16,7 6-2 0,4 3 1 15,-4 6-4-15,-7 1 2 0,3 2-5 16,4 4-2-16,7 0-3 15,-7 0-1-15,7-3-3 16,0-7-1-16,-3-3-16 16,-8-6-5-16,-3-3-15 15,-4-4-5-15,-3-5-18 16,-4-11-9-16,8-8-74 16</inkml:trace>
  <inkml:trace contextRef="#ctx0" brushRef="#br0" timeOffset="47190.2">7382 15992 344 0,'0'6'129'0,"0"-3"-100"0,3-3 15 0,1 0 3 15,6 0-17-15,4-3-5 16,4 0-12-16,3-4-6 15,11-2-4-15,-10-1-3 0,-1 1 1 16,0 0-17-16,4-4-6 16,0 0-20-16,0-2-9 15,-1-4-36-15,5-6-15 16,-1-7-21 0</inkml:trace>
  <inkml:trace contextRef="#ctx0" brushRef="#br0" timeOffset="47724.99">7559 15506 296 0,'-18'-9'110'0,"11"6"-86"0,7 0 20 16,0 3 2-16,0-4-9 0,4 1 1 16,3-3-7-16,7 0-1 15,-4-1-17 1,8 4 8-16,7 0 5 0,7 0-1 0,3 3 3 16,8 0-10-16,-1 3 0 15,1 3-5-15,-1 4 2 16,-13 2-4-16,-1 7-1 15,-3 16-4-15,-7 12-1 16,-4 10-3-16,-3 3 1 16,-4 3-4-16,0-6 0 15,-7-1-1-15,0-2-2 16,3-7-4-16,1-9 0 16,3-7-1-16,0-9 3 15,0-9 2-15,4-10 2 16,-1-9 1-16,5-7 3 15,2-2 3-15,5-1 2 16,2 0-3-16,5 0-3 16,3 1 0-16,-1-1-1 0,1 0-18 15,0 0-8-15,0 1-15 16,-3-8-5-16,-1-5-13 16,-3-3-3-16,-4-1-61 15,4 1-27-15</inkml:trace>
  <inkml:trace contextRef="#ctx0" brushRef="#br0" timeOffset="48220.99">7874 15059 384 0,'4'0'143'0,"3"0"-112"0,14 0 12 0,-7 3-2 0,11 7-10 16,4 5 2-16,6 7-6 16,18 13 1-16,7 9-16 15,11 0 2-15,0 0 2 0,-11-3-4 16,-6 0 1-16,-8 7-6 15,-7 5-2-15,-4 10-2 16,-3 6 0-16,-4-2-9 16,-6-8-1-16,-5 1-14 15,1-6-6-15,-14-4-13 16,3 4-5-16,-4-1-6 16,4-8-4-16,0-8-11 15,1-8-4-15,2-17-74 16</inkml:trace>
  <inkml:trace contextRef="#ctx0" brushRef="#br0" timeOffset="48588.29">8615 15270 340 0,'0'16'129'0,"0"-16"-100"0,0 0 9 15,0 0-1-15,0 0-1 16,0 0 3-16,7 0-6 15,4-3-3-15,3-4-16 16,7-2 0-16,-3-4 2 0,10-6-8 16,8 1-2-16,-1-1-4 15,1 3 1-15,-1 0-31 16,1 4-11-16,-8 5-31 16,-3 4-13-16,3 3-91 15</inkml:trace>
  <inkml:trace contextRef="#ctx0" brushRef="#br0" timeOffset="48812.98">8987 15554 404 0,'4'-13'151'0,"-1"7"-118"0,4-10 9 0,-3 10-3 16,3-4-23-16,-3-2-4 0,6-1-7 15,1 0-4-15,3-2 0 16,4 2-10-16,3-3-2 0,7 1-23 16,-3-4-10-16,4 0-24 15,-1 0-7-15,0-6-72 16</inkml:trace>
  <inkml:trace contextRef="#ctx0" brushRef="#br0" timeOffset="49421.8">9250 14649 320 0,'-18'-9'121'0,"11"9"-95"0,-4 0 18 0,4 3 0 16,0 3-20-16,0 4-3 0,0 9-9 15,3 9 0-15,4 7-7 16,4 6 6-16,3 0 2 0,7 3 0 16,4 3 2-16,7 13 1 15,6 16 2-15,8-4-6 16,-3-6 1-16,-1-6-4 16,-3-10 2-16,0-5-6 15,0-14-3-15,0-6-1 16,3-9-1-16,4-7 8 15,-7-9 5-15,4-6 5 16,-4-10 1-16,-4-21-2 16,4-20 0-16,-14-6-5 15,-4-3 0-15,-7-13-3 16,-7-22 2-16,-11 4-4 16,-10 11 1-16,-11 11-3 15,-7 12 2-15,0 12-9 16,-7 17 0-16,-14 15-16 0,-15 9-5 15,-3 17-17-15,7 18-5 16,11 16-11-16,14 9-3 16,11 1-3-16,6-4-2 15,15-12-105 1</inkml:trace>
  <inkml:trace contextRef="#ctx0" brushRef="#br0" timeOffset="50338.69">8952 16505 288 0,'-7'-19'110'0,"0"16"-86"0,3 0 20 0,4 3 2 16,0 0 2-16,0 0 3 15,0 0-21-15,0 3-8 16,0 6-13-16,0 17-2 0,0 8 3 16,0 14-2-16,4 5 3 15,-4 1-6-15,3-1-1 16,-3 4-2-16,0 9-2 15,0 10-10-15,4-4-4 16,-1-9-9-16,-3-9-2 16,0-13-5-16,0-7 1 0,0-8-8 15,0-4-4 1,0-13 6-16,-3-9 6 16,-4-9-29-16,-4-20-15 0,0-12-32 15</inkml:trace>
  <inkml:trace contextRef="#ctx0" brushRef="#br0" timeOffset="50669.81">8551 16565 348 0,'-3'-6'129'0,"-1"6"-100"0,4 0 7 0,0 0-2 16,0 0-11-16,4 6 1 15,3 7 0-15,3 5 0 16,8 14-13-16,14 9 0 0,7 0 2 16,14 3-3-16,15 0 2 15,-15 0-5-15,0 0-2 16,-7 4-5-16,4-1 0 16,-1-3 0-16,1-3 0 15,0-3 2-15,-4-7 1 16,-4-6-4-16,-6-3-1 15,-8-6-24-15,-3-3-7 16,-4-4-22-16,-3-2-5 16,-4-7-28-16,-3-13-11 15,-4-6-31 1</inkml:trace>
  <inkml:trace contextRef="#ctx0" brushRef="#br0" timeOffset="50929.77">9218 16578 404 0,'0'3'151'0,"0"0"-118"0,0-3-4 16,0 0-9-16,7 0-7 15,3-3 2-15,5-4-2 0,2 1 0 16,8-3-7-1,0-1-4-15,3-2-1 0,-3 2-1 0,0 1 0 16,0-1-36-16,-4 7-13 16,0 3-28-16,-7 3-12 15,8 13-58 1</inkml:trace>
  <inkml:trace contextRef="#ctx0" brushRef="#br0" timeOffset="51139.03">9455 16934 372 0,'11'-10'140'0,"-4"1"-109"0,4-13 5 0,-8 12-5 0,4-9-22 16,4-6-5-16,3-3-5 15,7-4-1-15,1 1 2 16,9 2-29-16,5 1-10 0,-1 3-21 15,1 0-5-15,3 2-69 16</inkml:trace>
  <inkml:trace contextRef="#ctx0" brushRef="#br0" timeOffset="51642.52">9530 16300 364 0,'0'0'134'0,"0"3"-104"0,0-3 7 0,0 0-2 15,0-6-3-15,3-3 5 16,4-4-7-16,-3-3-3 15,6-6-15-15,8 0 1 0,3 0 3 16,8 3 1-16,6 7-1 16,1 9 0-16,3 9 3 15,-4 10-2-15,4 9 1 16,-11 9-7-16,-3 4-2 16,0 9-5-16,-11 13-3 15,0 13 0-15,-3 6-1 0,3-10 0 16,-7-12 2-16,0-10-3 15,1-12 0-15,-1-7-4 16,0-9 1-16,0-3 2 16,3-10 3-16,1-3 2 15,3-6 1-15,-3-7 2 16,7-2 1-16,-4-7-3 16,7 0-1-16,0 0-8 15,1 0-2-15,6-3-23 16,-3 0-10-16,-4 0-28 15,4 0-12-15,0 3-15 0,-4 0-5 16,4 3-61 0</inkml:trace>
  <inkml:trace contextRef="#ctx0" brushRef="#br0" timeOffset="51937.38">10345 16360 360 0,'-11'-3'134'0,"11"6"-104"0,0 0 25 0,0-3 5 15,0 3-22-15,4 4-6 16,3 5-2-16,7 7 3 16,4 10-18-16,-1 12 3 0,1 12 0 0,3 1-6 15,1-1-2-15,3-6-8 16,-1-2-1-16,5-8-3 15,-4-5 0-15,-1-7-27 16,-2-3-13-16,-1-6-27 16,-3-3-9-16,-8-7-27 15,1-6-12-15,-8-13-24 16</inkml:trace>
  <inkml:trace contextRef="#ctx0" brushRef="#br0" timeOffset="52372.68">10433 16278 360 0,'-7'19'134'15,"7"-19"-104"-15,0 0 14 0,0 0-2 0,0 0-9 16,4-3 3-16,-1-3-3 15,5-4 0-15,-1-2-18 16,3-4 0-16,4 0-1 0,8-3-5 16,3-3-3-16,-1 0-6 15,8 3 0-15,4 0 0 16,-1-3 2-16,1 0-30 16,-5-3-13-16,-2 0-21 15,-4 0-9-15,-4-4-57 16,0-5-25-16,-14-1 23 15</inkml:trace>
  <inkml:trace contextRef="#ctx0" brushRef="#br0" timeOffset="52950.11">10522 15604 344 0,'-3'-19'129'0,"3"19"-100"0,0-6 11 0,0 6-2 16,0-3-8-16,0 0 2 0,0-1-5 15,0 1-2-15,0-3-13 16,3 0 6-16,8-1 4 0,3-2-2 15,4-1 0-15,6 1-2 16,12 0-2-16,-1-1-2 16,8 4 1-16,-1-1-2 15,-3 4 0-15,-7 6-1 16,0 4 2-16,-3 5-3 16,-1 14-1-16,-3 18-2 15,0 16 0-15,-1 3-4 16,-2 3-3-16,-1-3 4 15,-10 9 1-15,3 1-2 0,-7-4-1 16,3-12-1 0,1-13-2-16,-7-10 1 0,3-5-1 15,0-7 0-15,0-6 0 16,3-4 2-16,1-6 3 16,3-6 0-16,8-6 2 15,2-3-4-15,8-7 0 16,0-6-3-16,7-3-1 15,-7 0 1-15,0-1 2 16,0 1-1-16,3 0-1 16,1 0-15-16,-1 3-7 15,-3 3-40-15,0 3-17 16,-4 3-94-16,-10 4-38 16,-7 9 37-16</inkml:trace>
  <inkml:trace contextRef="#ctx0" brushRef="#br0" timeOffset="54349.29">13312 11486 248 0,'-7'4'93'0,"3"-1"-72"0,0 0 16 0,4-3 2 16,0 0-6-16,0 0 3 16,0 0-5-16,0 0-1 15,0 0-17-15,-3-3 10 16,3 0 4-16,-7-1-1 0,7 1-1 15,0 0-5-15,0-3 0 16,7-4-9-16,-7-2-2 16,7-7 4-16,4-3 3 15,-1-3-6-15,1-1-1 16,3 4-1-16,0 7 0 16,0 2 0-16,1 4 2 15,-1 9 6-15,-4 12 2 16,1 17-3-16,0 5 1 15,-4 4-7-15,-4 3-1 16,-3 3-4-16,-3 3-3 16,-1 10 0-16,1 3-1 0,-1 0 0 15,1-4 0-15,3-5 0 16,0-7 2-16,0-9-1 16,3-7-1-16,4-3-2 15,0-6-1-15,8-3 4 16,2-7 1-16,12-2 6 15,-5-7 3-15,12-4-2 16,-1 1 0-16,1-3-8 16,-1-3 0-16,-3 5 1 15,-7 1 1-15,0 0-19 16,-4 3-9-16,0 0-31 16,-7 0-15-16,4 3-35 0,0 0-16 15,10-6-64 1</inkml:trace>
  <inkml:trace contextRef="#ctx0" brushRef="#br0" timeOffset="55070.04">13744 13915 260 0,'-11'10'96'0,"4"-7"-75"0,4 3 25 0,-1-3 6 0,4-3-3 16,0 4 1-16,0-4-11 16,0 3-4-16,0 0-19 15,4 0 8-15,-1 0 3 0,4 0-1 16,4-3 2-16,-4 0-7 16,4 0-1-16,-1-3-7 15,5 0-3-15,-1 0-8 16,7 0-1-16,-10 0-1 15,3-4 2-15,0 4-14 16,0-3-7-16,4 0-21 16,-4-1-8-16,0-2-16 15,1-4-7-15,-5-6-55 16,4-3-21-16,-3 0 22 16</inkml:trace>
  <inkml:trace contextRef="#ctx0" brushRef="#br0" timeOffset="55559.22">13861 13654 324 0,'-3'-6'123'0,"3"6"-95"0,0-7 22 0,0 4 4 16,3 0-7-16,1-3-1 15,6-1-12-15,-3 1-4 16,8 0-17-16,2 3 3 0,5 3 4 15,2 3-2-15,5 3 1 0,-1 7-1 16,-3 6 0 0,0 6-3-16,-4 6 1 15,-3 7-7-15,-4 3-1 0,-7-3-2 16,0 0 1-16,-3 0-4 16,-4-1-2-16,-4 1 0 15,0 6-1-15,1 7-3 16,3 2 2-16,0-2 1 15,0-7 2-15,0-10-3 16,0-2 0-16,3-10-1 16,5-3 0-16,-1-7 0 15,3-2-2-15,4-7 7 16,4-6 3-16,0-7 1 16,0-2 1-16,-1-1-4 15,1 1-3-15,-4-1 0 0,0 0 1 16,1 1-1-16,-5-4-1 15,4 3-4-15,-10 1 0 16,3-1-14-16,0 4-5 16,0-1-28-16,-3 1-10 15,-1 3-34-15,4 2-15 16,8 1-78 0</inkml:trace>
  <inkml:trace contextRef="#ctx0" brushRef="#br0" timeOffset="55898.36">14492 14000 400 0,'-4'4'148'0,"1"-1"-115"0,3-3 15 0,0 0-2 0,0 6-17 16,3 4-2-16,1 2-7 16,7 7-3-16,3 9-9 15,4 13-1-15,-1 7 0 0,5-1-1 16,-1 0 1-16,0-9-6 16,0-3-3-16,-3-7-10 15,0-6-5-15,-4-3-31 16,0-7-11-16,-3-2-12 0,-1-10-1 15,-2-6-87 1,-1-10-42-16,3-6 102 16</inkml:trace>
  <inkml:trace contextRef="#ctx0" brushRef="#br0" timeOffset="56433.29">14680 13531 344 0,'-11'-9'129'0,"-3"9"-100"0,3-4 20 0,4 4 2 0,0 0-11 15,0 0 0-15,0 0-15 16,7 0-5-16,-7 4-11 15,3 2-2-15,1 0 0 0,3 4 1 16,3 5 0-16,8 11 7 16,-4 11 2-16,7 14-2 15,8 2 1-15,-1 1-7 16,0-4-3-16,0-2 1 16,4-4 2-16,-4-6-4 15,4-4-1-15,4-5 0 16,3-7 0-16,-1-7 0 0,5-5 2 15,3-7 1-15,-4-3 3 16,1-6 1-16,-1-7 1 16,-3-6 0-16,-7-9 2 15,-4-13-7-15,-7-19-2 16,-3-6-1-16,-4 3 0 16,-3 6-5-16,-8 10 1 15,-10 6 2-15,-11 9 3 16,-14 7-7-16,-10 3-3 15,2 6-13-15,5 7-4 16,-4 3-6-16,7 2 0 16,7 4-7-16,4 4-3 0,3-1-37 15,7-3-14-15</inkml:trace>
  <inkml:trace contextRef="#ctx0" brushRef="#br0" timeOffset="58457.48">11047 7545 244 0,'-11'-60'90'0,"4"29"-70"0,0-20 6 0,0 29-3 0,0-6-9 15,0-7 0-15,0-6 0 16,-1-3 2-16,1 3-9 15,0 4 11-15,4 8 8 0,3 7-1 16,0 6 3-16,0 29-10 16,0 15 0-1,7 20 0-15,3 34 1 16,5 18 3-16,9 20-1 16,8 38-1-16,14 5-4 15,15 45 0-15,2 29-7 16,5 18-1-16,3 41-2 15,7 32-1-15,10 2-3 16,8 20 1-16,-7 16 2 16,-8 15 2-16,8-3-1 0,10-22 1 15,0 3-4-15,-10 10-2 16,-11-17 0-16,3-18 1 16,12 19-1-16,2-13-1 15,-3-21-2-15,-14 2 1 16,-3-28 1-16,-4-6 2 15,3-35-3-15,1 0-2 16,-12-47-1-16,-2-32 3 16,-19-22-2-16,-3-19 1 15,-7-21 4-15,0 5 1 16,-7-21-4-16,-4-23 1 16,-3-15-2-16,-4-13-2 15,0-9 3-15,-7-10 2 0,4-6 0 16,-1-7-1-16,1-2 1 15,3-7-1-15,8-3 0 16,9-6 0-16,1-4 2 16,14-6 1-16,8-9 1 15,2-13 2-15,1-12-1 16,7-7 0-16,28-3-3 16,11 1 1-16,3-11-2 15,11-15 2-15,32-12-2 16,-4 2-1-16,18 10 1 15,15 0 1-15,-15-3-3 16,24-7 0-16,-13 10 3 0,-14 13 1 16,6 9-4-16,-10 9-1 15,-28 10 1-15,-8 6 0 16,1 10 1-16,-4-1 2 16,-11 4-3-16,-28 3 0 15,-10 3 1-15,-12 4 2 16,-84-1-1-16,134 3-1 15,-81 1 1-15,-7-4-1 16,-8-6 0-16,-6-10 2 16,-8-6-1-16,-3-6 2 15,-7 0 0-15,-4 0 1 16,-3-3-2-16,-4-22-2 16,-7-23-2-16,0-2 1 15,8 21 1-15,-15-59 0 0,3-13 0 16,4 6 0-16,-7-37-3 15,4-4 2-15,10 58 1 16,-14-134 2-16,4-37-1 16,-4-28-1-16,-11-13 1 15,-7-22 1-15,-3-19-1 16,3-15-1-16,4 18 1 16,14 35 1-16,0 0-1 15,4 3-1-15,6 22 1 16,5-16-1-16,-5 16-5 15,1 7-1-15,-8-20-4 16,-3 23-1-16,-3-4 1 16,-1 10 1-16,-10 34 3 0,4 20 4 15,-1 15-1-15,4 41 1 16,0 19 2-16,0 3 2 16,-18 23-1-16,-3 24 2 15,-1 19-2-15,1 16-1 16,14 10 1-16,0 12-1 15,3 10 0-15,0 15 0 16,-6 7 4-16,-8 18 2 16,-4 10 2-16,1 10 0 15,3 9-7-15,8 6-2 16,-8 3 0-16,-14 7 2 0,-14 9 0 16,-4 19 2-16,-3 9-4 15,-25 4 0-15,-22 0 1 16,5-1 0-16,-37 20 0 15,5 12 2-15,-37 3-3 16,8-15 0-16,-28-1 1 16,10 10 0-16,-7 0-3 15,15-16 0-15,6-9-20 16,1-13-8-16,34-12-28 16,19-10-10-16,14-16-123 15</inkml:trace>
  <inkml:trace contextRef="#ctx0" brushRef="#br0" timeOffset="63971.93">18795 7174 256 0,'-3'0'96'0,"3"0"-75"0,-7 0 21 0,7 0 6 0,0 0-6 15,0 0 2-15,0 0-9 16,0 0-2 0,0 0-18-16,0 0 0 0,0 0-1 0,0 0-5 15,0 3-3-15,0 0 10 16,7 6 4-16,-4 1-2 15,11 5 0-15,0-2-4 16,8 12 1-16,-5-3-4 16,12 19 1-16,-4-6-3 15,3 9 2-15,-3-6-4 16,0 0-2-16,-4-4 2 16,0-2 0-16,-3-7-1 15,0-3-1-15,-4-3-1 16,0-3 2-16,-3-4-3 15,-1 1 0-15,4-4-1 16,-10-2-2-16,3-1 1 0,-3 0 1 16,-1-3-1-16,1 1-1 15,-1-1-10-15,1 0-4 16,-4 0-31-16,3-3-10 16,-3 0-47-16,4 3-18 15,-1 0-57 1</inkml:trace>
  <inkml:trace contextRef="#ctx0" brushRef="#br0" timeOffset="64388.52">19327 7189 356 0,'-7'-3'134'0,"7"3"-104"0,-11 3 12 16,11-3-2-16,-3 3-13 15,-1 1-1-15,0 2-9 16,1 0 0-16,-1 13-10 16,1-3 11-16,-1 47 8 0,1-13-5 15,-1 29 0-15,1-13-8 0,-4 51 0 16,-1-26-6-1,-2 19-2-15,3-25 0 0,-4 29 1 16,4-23-1 0,0 1 0-16,3-17-1 0,-3-12 0 15,4-9-2-15,3-10-2 16,0-10-2 0,0-5 1-16,0-4 1 0,-4-6 0 15,4-3-14-15,0-7-3 16,0-3-42-16,4-12-16 15,-1 0-52-15,11-23-20 16,-3 7-4 0</inkml:trace>
  <inkml:trace contextRef="#ctx0" brushRef="#br0" timeOffset="64721.08">19628 7507 336 0,'-25'-3'126'0,"25"3"-98"0,-10 0 28 16,10 0 4-16,0 0-23 15,0 0-6-15,0 0-17 16,0 0-4-16,0 7-6 15,0-4 6-15,3 3 3 0,1 0 2 16,10 4 1-16,-3-4-2 16,17-3-1-16,-3 0-5 0,14 1-3 15,-7-1-2-15,14-3-3 16,-18 0-13-16,4 3-4 16,-4 0-46-16,-3 3-21 15,-4 1-109 1</inkml:trace>
  <inkml:trace contextRef="#ctx0" brushRef="#br0" timeOffset="64938.8">19695 7945 404 0,'11'-3'151'0,"-11"3"-118"0,36-28 18 0,-33 25 1 0,22-13-26 15,-7 3-6-15,17-2-21 16,-7 2-10-16,8 4 6 16,-8-1-38-16,11 4-13 0,-14 3-38 15,18 3-14-15,-12 0-35 16</inkml:trace>
  <inkml:trace contextRef="#ctx0" brushRef="#br0" timeOffset="65680.05">20663 7492 252 0,'7'-38'93'0,"-7"38"-72"0,4-25 18 0,-4 22 3 0,0-4 0 16,0 4 4-16,0-3-3 16,0 3 0-16,-4-4-23 15,1 4 6-15,-1-3 2 0,1 3-2 16,3 0 2-16,0-1-7 16,0 1-1-16,0 0-9 15,0 3-2-15,0 0-5 16,-8 16-3-16,1-4-3 15,4 20 1-15,-8-7 1 16,4 19 0-16,0-12 2 16,0 12 3-16,3-6 0 15,1 12 2-15,-1-9-2 16,4 16 0-16,0-10-3 0,11 3 1 16,-4-9-2-16,18 0 2 15,-11-9 2-15,25-4 4 16,-14-6 0-16,17-9 2 15,-6-4 3-15,3-15 3 16,-7 3-3-16,3-25 2 16,-6 2-7-16,2-15-3 15,-6 7-3-15,0-14 0 16,0 11-2-16,-18-17-1 16,4 10 1-16,-11-10-1 15,0 10-9-15,-15-3-4 0,1 6-4 16,-25 3-3-16,7 4-2 15,-17 8 1-15,10 8-1 16,0 5-2-16,7 3-17 16,7 1-9-16,0 3-33 15,11-4-12-15,7 4-82 16</inkml:trace>
  <inkml:trace contextRef="#ctx0" brushRef="#br0" timeOffset="66355">21039 6669 364 0,'-11'-3'137'0,"11"3"-106"0,0 3 6 0,0-3-2 16,0 0-8-16,0 0 2 0,0 0-1 15,0 0 0 1,4-3-15-16,3 0 5 0,0 0 5 0,4 0-6 15,10 3 1 1,-3 0-2-16,10 3 2 0,-3-3-1 16,3 3-1-16,-7 0-4 15,4 0 0-15,-11 1-1 16,1 2 3-16,-5-3-5 16,-13 7-3-16,3-1-3 15,-15 7 0-15,5-1-4 16,-8 4 0-16,4-3-1 15,0 3 0-15,0 0-3 16,3-3 1-16,4-1-3 16,7 4 0-16,0-3 1 15,14 3 2-15,-10-3 2 16,20-1 1-16,1-2 1 16,4 3 0-16,-1-4 2 0,4 4 3 15,-7-3 4-15,-1 3 2 16,-2-4-1-16,-5 1 1 15,-2-1 0-15,-5 4 1 16,1-3-9-16,-11 6-1 16,0-4-2-16,-14 7 2 15,7-6-12-15,-15 6-3 16,5-3-14-16,-5 3-3 16,-2-3-22-16,2 0-6 0,5-3-36 15,9-1-15-15,5-2-81 16</inkml:trace>
  <inkml:trace contextRef="#ctx0" brushRef="#br0" timeOffset="66754.73">21804 7586 416 0,'-10'0'154'0,"10"0"-120"0,0 3 8 0,0-3-5 15,0 0-7-15,0 0 2 16,10 4-2-16,-6-1 1 16,14 0-17-16,-4 0 1 0,7-3 1 15,-3 0-6-15,7-3-1 16,-4 3-5-16,18-3-3 16,-14 0-9-16,17 3-3 15,-6 0-29-15,10-4-12 16,-7 1-33-16,10-6-11 15,-13-1-90 1</inkml:trace>
  <inkml:trace contextRef="#ctx0" brushRef="#br0" timeOffset="67240.81">22570 6918 368 0,'0'-31'140'0,"0"31"-109"0,0-13 22 0,0 13 4 15,0 0-16-15,0 0-1 16,0 0-17-16,0 0-4 16,0 13-11-16,-7-4-1 0,3 26 0 15,1-7-1-15,-1 16-1 16,1-6 1-16,-1 6 1 16,4-6 1-16,-7 6 2 15,4-9-1-15,3 6 2 16,0-7-4-16,10 1-2 15,-3-7 0-15,15 1-1 16,-5-7 2-16,19-6 3 16,-4-4-4-16,14-9-1 15,-11 1-4-15,1-4-1 0,-8 0-6 16,4-4-3-16,-14 1-30 16,3 0-11-16,-3 0-27 15,-4 0-9-15,0 3-70 16,0 3-68-1,-3-3 81-15</inkml:trace>
  <inkml:trace contextRef="#ctx0" brushRef="#br0" timeOffset="67573.06">22967 7044 336 0,'-7'-25'126'0,"7"25"-98"0,-4-16 32 0,4 16 7 16,-3 0-19-16,3 0-2 16,0 0-16-16,0 0-6 15,0 22-14-15,0-3 0 0,3 16 3 16,1-7-1-16,3 23 1 16,-7-10-3-16,4 34-1 15,-1-15-1-15,4 13 0 16,0-17-4-16,0 11-1 15,1-17-3-15,2 10-1 0,-3-13-1 16,4 3 0 0,-4-9-20-16,4-3-8 15,-4-6-25-15,3-4-10 16,-3-6-14-16,1-3-6 16,-1-3-81-16</inkml:trace>
  <inkml:trace contextRef="#ctx0" brushRef="#br0" timeOffset="67978.33">23488 6742 344 0,'-14'-10'129'0,"14"10"-100"0,-11-6 22 0,11 6 5 16,-7 0-12-16,4 0-4 16,-4 6-14-16,3 1-6 15,-7 9-11-15,4-4 5 0,0 29 5 16,0-9-1-16,4 34 1 16,-1-13-1-16,4 23-2 15,0-16-6-15,4 37-4 16,-1-18-1-16,4 9-1 15,-3-15-5-15,6 6 1 16,1-16 0-16,7 3 0 16,-4-13-3-16,14 1 2 15,-6-10-4-15,10-6 1 16,-8-7-29-16,8-9-13 16,-7-3-31-16,3-16-12 0,-3 1-101 15,0-8-48 1,-4 1 122-16</inkml:trace>
  <inkml:trace contextRef="#ctx0" brushRef="#br0" timeOffset="68460.07">23878 7117 400 0,'-3'-22'148'0,"3"22"-115"0,-4-3 13 0,4 3-1 16,-4 3-24-16,1 0-6 15,-1 10-7-15,1-1-1 16,-4 10-4-16,0-3 5 0,3 13 2 16,-3-7 3-16,3 28 3 15,4-9-3-15,4 16 0 16,3-12-3-16,0 8 1 15,0-12-4-15,7 0 1 16,-3-9-3-16,7-3 2 16,-4-7-2-16,21-6 2 15,-13-4 5-15,27-11 2 16,-10-1-1-16,11-13 2 0,-8 1-6 16,1-26-1-1,-8 7-2-15,-3-19 1 0,-7 6-6 16,-7-7-1-16,-4 7-2 15,-18-3-2-15,4 10-8 16,-31-7-3-16,2 9-12 16,-20-6-3-16,6 7-13 15,-3-1-3-15,11 7-10 16,-1 6-5-16,4 4-22 16,7 5-10-16,1 4-60 15</inkml:trace>
  <inkml:trace contextRef="#ctx0" brushRef="#br0" timeOffset="68760.61">24466 6685 380 0,'-7'-6'143'0,"7"6"-112"0,4 0 25 0,-4 0 5 15,11 6-10-15,-8 1 2 16,25 11-9-16,26 30-3 16,-8 12-23-16,-11-13 1 0,11 35 1 15,-10-16-11-15,6 50-2 16,-13-24-5-16,-5 18 1 16,-2-22-2-16,-12 41-1 15,-3-31-13-15,-10 9-6 0,-1-22-23 16,-13-3-11-16,2-16-36 15,-17-3-16-15,11-12-92 16</inkml:trace>
  <inkml:trace contextRef="#ctx0" brushRef="#br0" timeOffset="69692.28">20355 9417 336 0,'0'-4'126'0,"0"4"-98"0,3 0 6 16,-3 0-6-16,4 0-3 16,-1 0 4-16,12 0-2 15,-5 0 1-15,11 4-16 16,-3-4 4-16,3 0 4 0,-3 0-2 15,7 3-1-15,-4-3-9 0,11 3-5 16,-7 0-2-16,7 3-1 16,-4 1-29-16,8-1-13 15,-8 0-38-15,0 1-17 16,-3-1-67 0</inkml:trace>
  <inkml:trace contextRef="#ctx0" brushRef="#br0" timeOffset="69952.35">20571 9751 348 0,'-4'0'129'0,"4"0"-100"0,4-4 20 0,-4 4 4 0,0 0-9 15,0 0-1-15,7-3-13 16,4 0-6-16,3 0-14 15,4-3-4-15,17 3 0 0,-7-1-3 16,18 4 0-16,-3 0-8 16,-4 4-4-16,-4-1-24 15,4-3-11-15,-7 0-26 16,11-3-8-16,-11-1-91 16</inkml:trace>
  <inkml:trace contextRef="#ctx0" brushRef="#br0" timeOffset="70800.66">21514 9127 268 0,'0'-7'101'0,"0"7"-78"0,-7-9 17 0,3 9 5 16,1-3 0-16,-1 3 3 15,1-3-9-15,-1 3-4 16,0 0-19-16,1 0-6 0,-4 6-2 16,0-3 0-16,0 10 0 15,-4-1-2-15,4 17-1 16,0-7 1-16,-4 38 1 15,4-13 3-15,4 22 1 16,-1-12-1-16,4 22 1 16,0-16-6-16,7 19-1 15,0-19 0-15,11 0 2 16,-7-16-1-16,10-6 2 16,-3-10 5-16,21-9 4 15,-4-6-2-15,18-19 0 0,-14 0-2 16,14-19 2-1,-10 3-1-15,-1-13 0 0,-6 7-3 16,-4-22-1-16,-4 9-5 16,-3-37-3-16,-7 15 0 15,-4-7 1-15,0 14-3 16,-14-1 0-16,0 10-8 16,-28 0-2-16,6 10-10 15,-27-1-1-15,10 6-7 16,-11 7 1-16,8 4-1 15,6 2 3-15,1 3-18 0,10 4-9 16,7 2-16 0,8-2-5-16,2 3-79 15,26-7-40-15,0 4 95 16</inkml:trace>
  <inkml:trace contextRef="#ctx0" brushRef="#br0" timeOffset="71092.46">22350 9429 356 0,'4'-3'134'0,"-4"3"-104"0,11 0 12 0,-11 0-2 0,7 3-9 16,0-3-1-16,7 3-5 16,-3 1-4-16,6-1-11 15,1-3-6-15,10 0-3 0,-3 0-17 16,18-3-6-16,-8-1-38 16,18-8-14-16,-17 2-98 15</inkml:trace>
  <inkml:trace contextRef="#ctx0" brushRef="#br0" timeOffset="71820.84">23088 8853 368 0,'0'-7'140'0,"0"7"-109"0,-4 0 24 0,4 0 6 0,0 0-23 16,0 0-4-16,-3 10-16 15,3-4-6-15,-4 26-7 16,0-7-2-16,-3 16 3 0,4-3-1 16,-4 6 2-16,0-6-2 15,0 12 0-15,-1-9 1 16,1 9 3-16,4-9-2 16,-1 3-2-16,4-9-2 15,0-3-3-15,0-4 3 16,7-3 2-16,0-3 4 15,8-3 2-15,-5-3-1 16,12-4-1-16,-5-2-3 16,5-1-1-16,-5 1-1 15,5-4 2-15,-1 0-1 16,-7-3 0-16,0 1 1 0,4-4 1 16,-4 0-3-16,4-4-3 15,-4 4 0 1,4-6 1-16,-4 3-1 0,4-3-1 15,-4-1 1-15,0-2 1 16,0 0-1-16,-7-7-1 16,4 3 1-16,-1-9-1 15,1 3 0-15,3-9 0 16,-10 3-3-16,3-10 2 16,0 7-1-16,0-13-2 15,-7 9-8-15,0-25-3 16,-7 13-8-16,-11-15 0 15,-3 8 1-15,-18 1 3 0,11 12 2 16,-11 10 1 0,7 2-13-16,-11 20-4 0,11 0-23 15,0 15-7-15,8-3-19 16,2 10-9-16,5-3-47 16</inkml:trace>
  <inkml:trace contextRef="#ctx0" brushRef="#br0" timeOffset="72411.24">21032 10904 380 0,'0'0'143'0,"0"0"-112"0,0 0 3 0,0 0-5 15,0 0-7-15,0 0 2 16,7 0 2-16,-7 0 1 16,10 0-14-16,-2 0-1 0,20-4 1 15,-7 1-7-15,25 0-1 16,-10 0-14-16,10 3-7 15,-11 0-33-15,1 3-16 16,-4 0-28-16,-8 7-12 16,-2-1-40-1</inkml:trace>
  <inkml:trace contextRef="#ctx0" brushRef="#br0" timeOffset="72625.13">21096 11373 308 0,'-4'19'115'0,"4"-19"-89"0,4 3 25 0,-4-3 8 0,3-3-8 16,1 0 2-16,13-7-23 15,1 4-10-15,21-7-12 16,-7 4-6-16,14-4 1 0,-10 4-22 16,10-4-7-16,-11 4-25 15,18-7-10-15,-7 4-27 16,18-4-10-16,-14 3-33 15</inkml:trace>
  <inkml:trace contextRef="#ctx0" brushRef="#br0" timeOffset="73141.42">22219 10667 304 0,'-25'-15'115'0,"25"15"-89"0,-21-13 12 0,18 13-1 15,-8-3 0-15,4 0 2 16,3 0-4-16,-6-1 1 15,-1 1-20-15,4 0-5 0,-4 9 0 16,4-2-3-16,0 14 1 0,-3-2-1 16,-1 31 2-16,4-6 4 15,-4 26 1-15,4-14-2 16,0 29 0-16,7-16-1 16,0 26 2-16,0-20-7 15,7 0-2-15,4-15-3 16,17-6-2-16,-7-10 5 15,25-10 1-15,-7-6 4 16,7-18 1-16,-7-1 1 16,8-35 2-16,-12 7-1 15,15-28 0-15,-11 9-7 16,3-25-4-16,-14 9-1 16,-3-31-1-16,-11 19-5 15,-21-1 1-15,0 17-18 16,-21 6-8-16,3 6-24 0,-53 12-9 15,18 4-19-15,-29 16-9 16,18-1-91 0</inkml:trace>
  <inkml:trace contextRef="#ctx0" brushRef="#br0" timeOffset="74016.89">22783 10970 404 0,'3'0'151'0,"-3"0"-118"0,0 3 22 0,0-3 1 16,0 0-25-16,0 0-4 16,0 3-8-16,0 0-3 15,7 4-8-15,-3-4-1 0,10 0 3 16,-3 0-6-16,6-3 0 16,5 0-2-16,-5-3-2 15,1 0-26-15,3 0-12 16,-3-1-32-16,3 4-11 15,-3 0-87 1,3 4-58-16,-3-1 96 16</inkml:trace>
  <inkml:trace contextRef="#ctx0" brushRef="#br0" timeOffset="74212.53">22871 11329 396 0,'7'-3'148'0,"-7"3"-115"0,25-22 13 16,-21 19-3-16,6-7-27 16,-2 1-6-16,13-4-9 15,0 0-2-15,15 1 1 16,-5-1-20-16,19 4-9 0,-7-1-25 16,10 4-11-16,-18 0-95 15</inkml:trace>
  <inkml:trace contextRef="#ctx0" brushRef="#br0" timeOffset="74482.86">23343 10819 344 0,'0'-7'129'0,"0"7"-100"0,3 10 18 0,-3-10 0 15,4 15-8-15,-1-2 0 16,8 12-9-16,-4-3-2 16,4 7-15-16,-1-7 1 0,5 6 2 15,-5-6-6-15,15 0-1 0,-11-3-7 16,15 0-2-16,-8-6-33 16,14-4-13-16,-6-3-48 15,6-6-17-15,-7 0-59 16</inkml:trace>
  <inkml:trace contextRef="#ctx0" brushRef="#br0" timeOffset="74718.22">23807 10705 436 0,'-18'-6'165'0,"18"6"-129"0,-3 0 32 0,3 0 7 15,0 0-30-15,0 0-10 16,0 31-13-16,-7-5-4 15,-4 40-10-15,4-13 1 0,-21 67 2 16,6-26-6-16,-9 36-3 16,6-26-8-16,-4 34-4 15,8-31-16-15,3 0-7 16,4-25-28-16,4-9-14 16,-1-13-11-16,7-19-4 15,-3-7-83 1</inkml:trace>
  <inkml:trace contextRef="#ctx0" brushRef="#br0" timeOffset="76715.81">27249 7530 280 0,'-11'-4'107'0,"11"4"-83"0,-7-3 19 0,7 3 3 16,0 0-20-16,0 0-4 16,0 3-1-16,0 1 1 15,7 8-11-15,4 1 2 0,-4 9 1 16,4-6 1-16,6 9 4 15,1-6-9-15,10 6-1 16,-3-6-1-16,14 6 0 16,-7-3-4-16,11 6-3 15,10 7 0-15,-18-10-1 16,-6-3-25-16,-1 7-10 16,-7-7-35-16,1 3-14 15,-5-6-72 1</inkml:trace>
  <inkml:trace contextRef="#ctx0" brushRef="#br0" timeOffset="77031.2">27770 7621 364 0,'0'0'134'0,"0"0"-104"0,-4 9 9 0,4-9-1 16,-3 16-11-16,-1-3-1 16,1 15-6-16,-1-6 0 15,-3 38-11-15,0-13 1 0,0 29 1 16,0-13-4-16,-4 34 1 16,4-21-7-16,0 22-3 15,7-16-2-15,0 0 3 16,0-16-13-16,0 0-4 15,4-13-28-15,3-2-12 16,-4-10-54-16,8-7-23 16,0-5 2-1</inkml:trace>
  <inkml:trace contextRef="#ctx0" brushRef="#br0" timeOffset="77335.66">28174 7829 384 0,'-7'-13'145'0,"7"13"-112"0,0 0 1 15,0 0-5-15,0 0-20 0,0 0-5 16,-4 19-2-16,1 19-2 16,3-3 0-1,0-7-3-15,3 10 2 0,-3-7-17 0,4 4-8 16,3-7-26-16,-3 1-10 16,3-7-86-1</inkml:trace>
  <inkml:trace contextRef="#ctx0" brushRef="#br0" timeOffset="77735.92">28149 7366 176 0,'-7'28'68'0,"7"13"-52"0,4 25-5 0,-4-53-6 0,7 18 8 15,0-6 6-15,7 16 10 16,-3-6 7-16,6 15-19 16,-2-9 17-16,2 10 9 0,-2-10 1 15,6-3 4-15,-3-7-7 16,-1-12-1-16,-3-3 2 16,4-19 1-16,-4-1-12 15,8-14-4-15,-5 2-16 16,5-9-4-16,-5 6-5 15,5-3-2-15,-5 3-2 16,-3 3 1-16,1 3 1 16,-1 7 0-16,-4 3 2 15,1 12 1-15,0-2-4 16,3 21 1-16,0-6-11 16,0 16-5-16,4-7-25 0,3 4-11 15,-3-7-24-15,7-2-7 16,-7-7-84-1</inkml:trace>
  <inkml:trace contextRef="#ctx0" brushRef="#br0" timeOffset="78037.14">28642 7123 360 0,'7'0'134'0,"-7"6"-104"0,11 10 16 16,-8-6-1-16,8 5-8 15,0 4 1-15,-1 6-13 16,4 7-5-16,-3 6-11 16,-4-7-6-16,7 32 0 0,0-9-4 15,1 12 0-15,-1-12-4 16,3 15 1-16,-2-12-11 15,2 6-6-15,-2-13-19 16,-1-6-8-16,-7-6-27 16,-7-10-12-16,0-3-60 15</inkml:trace>
  <inkml:trace contextRef="#ctx0" brushRef="#br0" timeOffset="78217.08">28550 7709 356 0,'35'6'132'0,"-35"-6"-103"0,64-6 21 0,-46 0 3 15,17-4-22-15,11-5-5 16,22-4-23-16,6-3-6 16,-7 0 0-16,-3 6-36 0,-4 3-16 15,-6 10-120 1</inkml:trace>
  <inkml:trace contextRef="#ctx0" brushRef="#br0" timeOffset="79357.42">29170 7753 260 0,'7'0'96'0,"-14"0"-75"0,14 3 17 0,-7-3 1 0,0 0-6 15,0 3 1-15,0 4-11 16,4-4-3-16,-1 3-12 16,4-3 4-16,-3 1 1 0,-1-4-2 15,8-4 1-15,3-2-3 16,4 0 0-16,0-1-3 15,-4-2-1-15,4 3-1 16,-4-4 2-16,-4 1-3 16,-6-1 0-16,0 4-3 15,-12-3-1-15,1-1-4 0,-7 1-1 16,4 2 0 0,-8 4 4-16,-7 3 1 15,-3 7 1-15,-1 5 0 0,1 4 2 16,0 3-3-16,3 6 0 15,7 3 1-15,7 4 0 16,11-1-3-16,11-9 0 16,-4-3 2-16,14-3 0 15,-3 0 1-15,14-7 0 16,-4-2 0-16,18-1 0 16,-10 0-29-16,10 4-10 15,-7-4-25-15,4 3-8 16,-12-2-65-1</inkml:trace>
  <inkml:trace contextRef="#ctx0" brushRef="#br0" timeOffset="79587.78">29673 7848 328 0,'-21'-19'123'0,"0"6"-95"0,-11-9 5 15,11 13-5-15,-4-7-14 16,-3-6-3-16,-1-3-9 15,4-4-1-15,11 1-1 16,7 3 0-16,7 3 0 0,7 3-7 16,7 3 0-16,11 7-13 15,0-1-4-15,3 4-5 16,1 0-2-16,-4 2-25 16,-1 4-11-16,5 0-40 15</inkml:trace>
  <inkml:trace contextRef="#ctx0" brushRef="#br0" timeOffset="80064.03">29829 7501 208 0,'4'-6'77'0,"-8"3"-60"0,4 3 19 16,0 0 5-16,-7 3-10 15,0 6-1-15,-3 7-2 16,-5 3 0-16,5 6-15 16,-1 4 1-16,1-1 2 0,2 0-2 15,5 1 2-15,-1-1-9 0,8-3-2 16,3-3-3-16,7-3 1 15,7-3-2-15,8-4 2 16,6-5-4-16,4-4-2 16,-3-3-25-16,-1-3-11 15,-7 0-55-15,4-1-22 16,-7 1 0 0</inkml:trace>
  <inkml:trace contextRef="#ctx0" brushRef="#br0" timeOffset="80468.42">29953 7693 284 0,'32'7'107'0,"-10"-4"-83"0,10 3 17 15,-18-6 2-15,3 0-14 16,5 0-2-16,-5-3-10 15,5-3-2-15,-8-4-9 16,0 1-4-16,-3-4-1 0,-4-6-4 16,-4 0 2-16,-3 0-4 15,-3 1-1-15,-4 2 0 16,0 3 4-16,0 7 1 16,-11 6 1-16,4 9 0 15,-4 7 0-15,0 3 0 16,0 3 0-16,4 0 0 0,4 0 0 15,6 0-3-15,8 0 0 16,6-3 2-16,12 0 2 16,-5-3-2-16,12-4-2 15,3-5-3-15,6-4 1 16,5-3-24-16,0 0-10 16,-1 0-44-16,-6 3-17 15,-12 0-10 1</inkml:trace>
  <inkml:trace contextRef="#ctx0" brushRef="#br0" timeOffset="80768.28">30315 7416 328 0,'-11'-28'123'0,"8"25"-95"0,3 3 20 16,0 0 3-16,-4 3-19 15,4 9-4-15,0 10-7 16,0 13-2-16,4 9-10 16,3 0 3-16,7 0 4 0,-3 7 1 15,3 9-1-15,7 15-8 16,4 1-5-16,3-7-2 16,1-3 1-16,-1-9-3 15,-3-3 0-15,-4-7-15 16,-3-3-6-16,-4 0-20 15,-3-12-9-15,-1-7-19 16,-3-9-8-16,0-4-75 16</inkml:trace>
  <inkml:trace contextRef="#ctx0" brushRef="#br0" timeOffset="81097.67">30283 7656 272 0,'4'18'104'0,"3"-8"-81"0,14-4 25 0,-10 0 6 0,6-2-6 15,12-1-1-15,6 0-11 16,4-3-5 0,0-6-17-16,-3-1-2 0,-1-5-1 0,-7-7 0 15,-3-3 1-15,-4-7 2 16,-10-5 4-16,-7-1-8 15,-8 0-3-15,-10-2-4 16,-7 5 0-16,-25 1-15 16,-8 5-5-16,-2 4-11 15,-1 3-3-15,7 7 4 16,4-1 1-16,14 7-10 16,8 0-4-16,2 3-20 15,12 3-10-15,10 0-66 16</inkml:trace>
  <inkml:trace contextRef="#ctx0" brushRef="#br0" timeOffset="81414.03">30691 6707 380 0,'-4'-15'143'0,"1"8"-112"0,3 7 12 0,0 0-2 16,-7 7-23-16,3 5-7 0,0 10-3 15,4 7 1 1,0 11-4-16,4 20 6 0,7 10 2 16,3 2-4-16,7-6-1 15,7 4-4-15,4 2-3 0,0 4-3 16,0-7-1-16,-7-9-18 15,-4-13-7-15,-7-9-18 16,-3-13-7-16,-4-6-20 16,-7-10-6-16,-7-12-59 15</inkml:trace>
  <inkml:trace contextRef="#ctx0" brushRef="#br0" timeOffset="81612.03">30411 7073 344 0,'25'3'129'0,"10"-3"-100"0,18-10 18 0,-25 4 3 15,4-10-10-15,25-9 1 16,25-6-19-16,6 2-5 16,-3 4-11-16,-10 0-26 0,-1 6-11 15,-6 3-38-15,-19 7-16 16,-13 9-81-1</inkml:trace>
  <inkml:trace contextRef="#ctx0" brushRef="#br0" timeOffset="82105.14">27224 8988 316 0,'46'-31'118'0,"-25"15"-92"0,22-9 13 0,-15 12-2 15,26 0-3-15,16-2 2 16,1-4-2-16,29-6 1 15,31-1-19-15,3-8 0 0,44-10-2 16,10-22 4-16,42-20 3 16,29-5-7-16,10-3-1 15,29-14-5-15,7-14-3 16,-22 18-5-16,8 15-2 16,-36 17-37-16,-10 12-14 15,-26 10-35-15,-38 9-14 0,-11 6-67 16</inkml:trace>
  <inkml:trace contextRef="#ctx0" brushRef="#br0" timeOffset="82901.44">27919 9206 264 0,'3'-7'101'0,"-3"7"-78"0,-3 0 24 0,3 0 5 15,-7 0-14-15,-4 3-4 16,4 4-12-16,0-1-3 15,-4 16-11-15,1-3 1 0,-1 38 4 16,4-10 6-16,0 32 3 16,0-16-5-16,7 53-2 15,0-24-5-15,10 46 1 16,-2-34-6-16,27 25-3 16,-10-28 1-16,24 0 0 15,-10-19-1-15,11-10-2 16,-11-9-4-16,14-22 0 0,-10-6-25 15,6-13-8-15,-10-3-41 16,-7-6-15-16,-3-4-68 16</inkml:trace>
  <inkml:trace contextRef="#ctx0" brushRef="#br0" timeOffset="83546.03">28419 9580 248 0,'-7'-9'93'0,"7"9"-72"0,-11-9 11 0,7 9 3 16,1-4-4-16,-1 1 4 16,1 0-2-16,-1 0 2 0,1 0-19 15,-1 0 2-15,1 9 2 0,-1 0-9 16,0 13-3-16,1-3 1 15,-1 19 2-15,4-7 2 16,-7 38 3-16,4-9-5 16,3 12-1-16,0-12-2 15,10 9 0-15,-3-13 0 16,22 4 0-16,-4-13-2 16,21-9-1-16,7-4 1 15,0-15 3-15,0-13 2 16,-7-9 1-16,7-10 0 15,1-9 0-15,-1-19 2 16,-4-25 2-16,-2-7-7 16,-16 4-3-16,-9-1-3 15,-22-2 0-15,-18-4-4 0,-14 9 0 16,-7 14-10-16,-3 12-3 16,-8 6-4-16,-10 10-2 15,-8 9-2-15,5 12-1 16,6 14-7-16,25 2-4 15,0 1-8-15,11 5-1 16,3-2-10-16,14 6-4 16,1-3-31-16,21-1-11 15,-4 1-12 1</inkml:trace>
  <inkml:trace contextRef="#ctx0" brushRef="#br0" timeOffset="83875">29475 9688 308 0,'-7'-16'115'0,"7"16"-89"0,-11-3 32 15,11 3 10-15,0 0-18 16,0 0-4-16,0 6-12 15,0 10-4-15,4 9-16 16,3 22-4-16,-7 10 0 0,7 3-4 16,0-4-1-16,0-5-2 15,0-4 0-15,-3-3-7 0,-1-3 1 16,1-3-21-16,-4-3-7 16,0-4-15-16,0-12-6 15,0-3-10 1,0-4-3-16,0-2-82 15,0-10-43-15,0 0 92 16</inkml:trace>
  <inkml:trace contextRef="#ctx0" brushRef="#br0" timeOffset="84386.52">29812 9152 328 0,'-7'-9'123'0,"3"12"-95"0,-7-6 18 16,8 3 1-16,-8 0-10 16,4 0 1-16,0 0-16 15,0 0-3-15,0 6-11 16,-4 6-3-16,1 7-1 0,-1 7 2 15,4 11 3-15,0 14 0 16,3 9 0-16,4-4-1 16,4 1 0-16,3-7 0 15,11-5 2-15,6-8-1 16,12-5 0-16,17-10 1 16,-3-6 4-16,3-7-6 15,-4-6 0-15,-6-9 2 0,0-7 4 16,-12-6 1-16,1-12 0 15,-3-16-3-15,-5-7-2 16,-9 1-4-16,-12 2-1 16,-6 7-1-16,-15 3 0 15,-7 3-11-15,-21 4-3 16,-18 2-13-16,-7 4-3 16,8 3-2-16,6-1 0 15,11 7-9-15,7 4-3 0,10 2-23 16,12 4-8-16,3 2-44 15,10 1-16 1,8-3 1-16</inkml:trace>
  <inkml:trace contextRef="#ctx0" brushRef="#br0" timeOffset="84686.71">30187 8664 392 0,'15'-13'148'0,"-8"13"-115"0,10 0 17 0,-6 6 2 15,14 4-6-15,17 6 5 16,4 6-13-16,-14-3-3 16,22 44-20-16,16 25 0 15,1-3-1-15,-10 6-3 0,-8 13 1 16,-18-3-7-16,-14-10-3 15,-17-9-1-15,-11-6 1 16,-7-4-17-16,-4 1-4 16,-3-7-22-16,-1-3-9 15,5-13-35-15,-1-6-16 16,4-3-94 0</inkml:trace>
  <inkml:trace contextRef="#ctx0" brushRef="#br0" timeOffset="86972.52">26657 7860 184 0,'-21'-53'68'0,"14"28"-52"15,0-20-8-15,3 23-4 0,0-15-4 16,-3-17 2-16,-3-9 19 15,-4 3 8-15,-1-3-14 16,-2 6 9-16,2 4 4 0,-6-1 2 16,0 4 2-16,10 9 11 15,-3 9 5-15,4 7-10 16,6 6-3-16,4 32-20 16,14 15 6-1,7 20 3-15,11 46-6 16,7 19-3-16,7 58-6 0,0 11-1 15,4 39-3-15,-7-35 2 16,-11-44-4-16,35 119-2 16,-18-72 2-16,22 98 0 15,-17-83 3-15,2 64 1 16,-13-76-1-16,-4 32 1 16,-11-60-2-16,1 25 2 15,-8-47-4-15,-4-13 0 16,-2-31-1-16,-1-20-2 15,-4-15-2-15,1-12 1 16,-7-10 1-16,-1-7 0 16,1-5 0-16,-1-7 0 15,1-3 0-15,6-7 2 0,-2 1-1 16,16-10-1-16,-2 0-2 16,34-15-1-16,-10 2 4 15,40-21 3-15,-19 5-1 16,60-21 0-16,-24 13-1 15,78-17-2-15,-46 13 1 16,92-15-1-16,-64 12 0 16,92-35 0-16,-67 23 0 15,99-29 2-15,-85 25-1 16,92-12-1-16,-81 18 1 16,77-12 1-16,-77 19-3 15,60-16 0-15,-82 16 1 16,58-13 0-16,-69 17-3 0,47-11 0 15,-60 13-1-15,-4-9 0 16,-39 12-2-16,3-24-1 16,-34 8 4-16,-1-37 1 15,-21 19 2-15,-22-13 0 16,-10 16-3-16,-25-35 0 16,-3 19 4-16,-18-19 3 15,3 19-1-15,-20-57-2 16,6 36-3-16,-28-74 1 15,14 45-1-15,-32-111 0 16,22 64 2-16,-12-111 0 16,8 82-5-16,-7-91 1 15,14 87 2-15,-7-30 3 0,11 62 0 16,-11 20-1-16,10 37 3 16,-13 16 0-16,10 22-6 15,-8 12 0-15,8 16 1 16,-7 10 3-16,11 6-2 15,-22 10-2-15,11 6-3 16,-32 2 1-16,18 5 3 16,-15 2 1-16,15 3 1 15,-50 10 0-15,25 3 0 16,-53 6 0-16,32 1 2 16,-82 18 1-16,46-6 3 15,-117 41 1-15,68-16-1 0,-125 28-1 16,93-21-1-16,-114 18 0 15,96-22-2-15,-138 54-2 16,117-35-6-16,-110 51-4 16,113-39-25-16,-81 86-12 15,102-53-38-15,-35 37-16 16,75-41-65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2-23T21:24:16.4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2199 5759 228 0,'0'-6'88'0,"-3"6"-69"0,3 0 13 0,0 0 2 15,0 0-9-15,-4 0-2 0,1-3-5 16,-4-1-1 0,3 1-9-16,1 0 1 0,-1 3 4 0,4 0 2 15,-3 0 0-15,3-3-1 16,0 3-1-16,-8 0-1 16,5 0 0-16,-1 0-4 15,1 0 0-15,-4 0-3 16,3 0 0-16,-3 3-3 15,0 3 1-15,0 1-2 16,-4 2-1-16,4 4 1 16,-3 2-1-16,-1 8 0 15,-3 11 2-15,-4 13 1 16,7 10 1-16,1 0 4 16,3-4 5-16,0-2-3 15,3-4 0-15,4 0-2 0,0-3 0 16,0 4 0-16,4-4 2 15,3 0-5-15,10-3-3 16,-2-10 1-16,9 1 2 16,1-7-2-16,0-6 0 15,3-6 3-15,1-7 1 16,3-6 1-16,-8-10 2 16,1-8-1-16,4-8 0 15,6-2-5-15,-7-10-1 16,-3 0 1-16,7-3 0 15,-11-6-2-15,4-10-2 16,-18-12 3-16,-3 3 0 16,-8 6-1-16,-3 10-2 15,-14 2 1-15,3 7 1 0,-3 7-6 16,-4 5-1-16,4 4-9 16,-4 6-2-16,-3 4-4 15,6 5-1-15,5 1-12 16,3 2-5-16,3 4-23 15,7 3-9-15,4 0-82 16,7 0-47 0,4 3 93-16</inkml:trace>
  <inkml:trace contextRef="#ctx0" brushRef="#br0" timeOffset="458.75">2749 5973 356 0,'0'-3'134'0,"-7"3"-104"0,7 3-2 15,0-3-6-15,7 7 1 16,-7-1 6-16,7 0 0 15,4 0 0-15,-1 1-16 16,1-4 1-16,3 3 2 0,-3-6-4 16,6 0-2-16,-2 0-3 15,-1 0 0-15,0 0-4 16,4 0-2-16,-1 0-14 16,-6 3-4-16,3 4-37 15,4 5-18-15,-4 4-114 16</inkml:trace>
  <inkml:trace contextRef="#ctx0" brushRef="#br0" timeOffset="666.42">2873 6380 368 0,'7'-10'140'0,"-7"1"-109"0,14-7 7 0,-7 10-3 15,7-1-21-15,4-2-2 16,11-1-13-16,-5 1-4 16,8 0 3-16,0 2-31 0,4 7-12 15,-8 0-28-15,4 3-12 0,3 4-45 16</inkml:trace>
  <inkml:trace contextRef="#ctx0" brushRef="#br0" timeOffset="1174.94">3543 5973 264 0,'-11'10'101'0,"8"-4"-78"0,-1 0 22 0,4-6 4 0,0 0-17 16,0 7-4-16,4-1-1 15,3 0 2-15,3 0-15 16,12 1 5-16,-5-1 2 0,5-3-9 15,-5-3-2-15,5-3-4 16,6 0 1-16,-10-3-4 16,7-1-2-16,-8-2-25 15,4 3-9-15,4 2-27 16,-7 8-12-16,17-1-86 16</inkml:trace>
  <inkml:trace contextRef="#ctx0" brushRef="#br0" timeOffset="1665.46">4337 5702 244 0,'0'-6'93'0,"0"6"-72"0,0 0 14 15,0 0 0-15,-4 6-5 16,-3 1 0-16,4 2-4 16,-1 4 1-16,-3 6-15 15,3 3 9-15,-6 3 2 0,-1 9-3 16,1 7-1-16,-1 3-9 16,0 4-2-16,1 2-4 15,3-9-1-15,3 0-1 16,-3-6-2-16,0-4-2 15,0-6 1-15,3-6-8 16,1-3-4-16,-1-3-9 0,4-4-3 16,0-3-7-16,4-6 0 15,-4-3-38-15,3-3-17 16,4-7-38 0</inkml:trace>
  <inkml:trace contextRef="#ctx0" brushRef="#br0" timeOffset="1996.89">4117 5696 348 0,'-7'-9'132'15,"7"9"-103"-15,0 0 10 0,0 0-2 0,0 0-21 16,0 6-6-16,3 3 5 15,8 4 4-15,0 6-10 16,3 6 0-16,4 3 1 0,-4 7 0 16,7 6 4-16,-3 6-7 15,3 0-4-15,4 4-2 16,3-7-1-16,4-3 0 16,4-13 2-16,-8 1-1 15,4-4 2-15,-4-6-11 16,1-4-2-16,-12-2-24 15,1-3-8-15,0-4-16 16,-4-3-4-16,0-6-92 16</inkml:trace>
  <inkml:trace contextRef="#ctx0" brushRef="#br0" timeOffset="2478.05">4365 5268 276 0,'-3'-10'104'0,"3"1"-81"0,7 5 16 0,-4 4 3 0,4 0-12 16,4 0-2-16,3 0-3 15,4 0 1-15,3 0-14 16,7 4 4-16,-6-1 2 0,3 3-2 15,3-3 1-15,-10 4 4 16,6-1 3-16,-6 3-1 16,-11 4 0-16,0-1-6 15,-3 4 0-15,-4 6-6 16,-7-3 1-16,0 10-7 16,0 2-1-16,3 4 2 15,-7-1 1-15,8-2-3 16,3-4-3-16,0-3 2 15,3-3 0-15,1-3-1 16,3-3 1-16,4-3-2 16,-4-4-1-16,3-3 3 0,5 1 2 15,-1-7-4-15,0 0-1 16,0-7 0-16,0 4 2 16,4-3-12-16,-4 3-6 15,-3 0-31-15,7 0-12 16,6-1-21-16,-6 4-5 15,7-3-95 1</inkml:trace>
  <inkml:trace contextRef="#ctx0" brushRef="#br0" timeOffset="3152.89">4996 5891 336 0,'-7'0'126'0,"3"0"-98"0,4 0 14 0,0 0 2 0,0 0-18 16,4 0-5-16,7 0 1 16,10 0 0-16,0 0-11 15,11 0 4-15,-4-3 3 0,1-3-4 16,6 0 0-16,8-4-8 16,3 1-2-16,11-1 0 15,-4 4 2-15,-7 3-5 16,0 0-1-16,-7-1 0 15,-7 4 0-15,-7 0-27 16,-1 4-9-16,-6-1-22 16,-7 6-6-16,-4-3-63 15,0 7-25-15,4 3 30 16</inkml:trace>
  <inkml:trace contextRef="#ctx0" brushRef="#br0" timeOffset="3511.78">5255 5630 292 0,'-11'-10'110'0,"8"4"-86"0,3 0 27 0,0 6 5 0,0 0-19 16,0 0-4-16,0 0-13 15,0 3-5-15,3 10-8 16,1 5 8-16,3 11 5 0,0-7-4 16,4 9 1-16,3 4-6 15,-4 9-1-15,8 10-6 16,7 5-1-16,0 5-1 16,-8-11-2-16,8-6-2 15,0-6 1-15,0-6-1 16,0-7-2-16,-11-6-17 15,0-6-9-15,0-3-20 16,0-7-8-16,1-6-62 16,2-9-27-16,-3-10 24 15</inkml:trace>
  <inkml:trace contextRef="#ctx0" brushRef="#br0" timeOffset="3828.22">5673 5236 364 0,'0'0'137'0,"0"3"-106"0,4 16 8 0,-4-9-1 0,3 8-7 16,1 14 4-16,-1 15-6 15,4 19-3-15,8 7-14 16,-1-1-1-16,0 7 0 0,11 16-6 16,-4 2-1-1,4-15-2-15,0 3-2 0,-1-19-10 16,-6 0-4-16,0-3-28 16,-4-3-13-16,0-6-33 15,-3-7-14-15,-4-12-52 16</inkml:trace>
  <inkml:trace contextRef="#ctx0" brushRef="#br0" timeOffset="6335.6">3759 7051 236 0,'0'-4'90'0,"0"8"-70"0,-4-4 10 0,4 0-1 16,0 0-6-16,0 0-2 15,0 0-9-15,0 0-5 0,0 0-4 16,0 0 2-16,0 0 1 0,0 0 2 16,0 3 0-16,0-3-2 15,0 3 1-15,0 0-2 16,0 0 2-16,4 0-2 16,-4 1 2-16,4-4-2 15,-1 3 2-15,-3 0-2 16,4-3 2-16,-1 0-2 15,4 0 0-15,-3 0 1 0,3-3 1 16,0 0-1 0,4-1-1-16,-1 1-1 15,4 0 0-15,-3 0-5 16,3 0 1-16,-10 0 0 16,10 3 0-16,0 0 0 15,0 0 2-15,4-4-1 0,0 1 2 16,0 0-2-16,-1 0-1 15,-3 0 1 1,4 0 1-16,-4 0-3 0,1-1 0 16,-1 1 1-16,0 0 0 15,4 0 0-15,-4 0 2 16,-7 0-8-16,0 0-1 16,0 3-31-16,0 6-13 15,0 0-71 1,4 0-62-16,-1 1 66 15</inkml:trace>
  <inkml:trace contextRef="#ctx0" brushRef="#br0" timeOffset="6919.46">3883 6799 248 0,'4'0'93'0,"-4"0"-72"0,3 0 14 0,-3 6 2 0,4-6-6 15,-1 6-1-15,4 4-1 16,0 5 1-16,1 4-16 16,-1 10 3-16,0 5 1 0,0 4-4 15,-4 3 0-15,1-3-8 16,3-3-2-16,-3-4-2 15,3-3-2-15,-7-2 1 16,3-4-1-16,1-7-14 16,-1 1-5-16,4-3-21 15,0-4-8-15,4 1-40 16,7-4-17-16,-8 0-12 16</inkml:trace>
  <inkml:trace contextRef="#ctx0" brushRef="#br0" timeOffset="7256.8">4386 6808 304 0,'0'6'112'0,"0"1"-87"0,-7 2 22 0,4-3 3 16,-4 4-12-16,0 6 0 16,0 6-10-16,-4 3-5 0,0 6-13 15,-3 4-4-15,7 3-2 0,3-4-2 16,-6 1 1-16,3 0-9 16,0-4-3-16,3-5-9 15,1-4-3-15,-1-4-7 16,4-2 0-16,0-3-9 15,0-7-4-15,4-3-16 16,-1-9-4-16,8-7-60 16</inkml:trace>
  <inkml:trace contextRef="#ctx0" brushRef="#br0" timeOffset="7521.26">4255 6814 288 0,'-7'-3'107'0,"7"6"-83"0,0-3 15 0,0 0 3 16,0 0-10-16,0 4-1 15,7 2 0-15,-7 0 0 16,4 7-16-16,3 9 0 0,0 9-1 16,4 7-5-16,3 6-3 15,4-3-3-15,6-3-3 16,-2-3-6-16,6-4-1 15,-3-9-13-15,0 0-2 16,-1-6-10-16,-2-3-3 16,-8-7-16-16,0-6-8 15,0-3-81 1</inkml:trace>
  <inkml:trace contextRef="#ctx0" brushRef="#br0" timeOffset="7908.73">4415 6695 264 0,'0'-3'101'0,"7"3"-78"0,4-4 15 16,-4 4 2-16,3-3-9 16,8 0-1-16,-4 0-3 15,-3 0-2-15,3 0-14 16,0 3 7-16,0 0 2 0,0 3 9 15,-3 3 5-15,-4 0-3 0,-3 4-1 16,-4 2-13-16,-4 4-3 16,1-3-4-16,-4-1-1 15,-1-2-8-15,5-1 0 16,3 1-3-16,0-1 0 16,3 1 0-16,5-1 0 15,2 1 2-15,8-4 0 16,-4 0-3-16,0-3 2 15,4-3 1-15,-4-3 2 16,0 0-23-16,4 0-11 16,-11 3-25-16,4 3-10 15,-1 3-15-15,-2 4-6 16,2 5-58 0</inkml:trace>
  <inkml:trace contextRef="#ctx0" brushRef="#br0" timeOffset="8317.54">4046 7684 288 0,'4'-3'107'0,"-1"3"-83"0,1 0 19 0,-4 0 3 16,0 0-13-16,3 0-4 15,8 0-6-15,0 0 0 16,6-3-13-16,1 3 3 0,7-4 1 16,3-2 4-16,8-3 1 15,3-7-6-15,17-12-3 16,8-7-3-16,0-3-2 15,-7 0-3-15,-4-3 1 16,-4 4-2-16,-10 5 2 16,0 4-4-16,-7 2 0 15,0 4-17-15,-10 7-8 16,-1 2-30-16,-3 7-15 16,-1 3-53-16,1 3-23 15,0 3 29-15</inkml:trace>
  <inkml:trace contextRef="#ctx0" brushRef="#br0" timeOffset="8752.15">4397 5312 296 0,'-18'50'110'0,"4"-9"-86"0,0 47 18 0,3-41 3 16,-3 13-9-16,0 22-1 0,-4 25-13 16,4 13-4-1,-4 28-10-15,1 3-5 0,2-9-2 16,1-13-10-16,4-6-4 0,-5-16-24 15,12-9-11-15,3-32-41 16,3-16-19-16,1-21-13 16</inkml:trace>
  <inkml:trace contextRef="#ctx0" brushRef="#br0" timeOffset="9458.29">1413 7589 256 0,'-4'0'96'0,"4"0"-75"0,-4 0 8 0,4 0-1 16,0 0-8-16,0 0-2 16,4 4 3-16,0-1 3 15,3 0-12-15,7 0 4 0,0 0 2 16,7 0-2-16,4-3 1 15,14 0-5-15,0-6-2 16,0-3-6-16,0-4-1 16,4-3-1-16,-15 0 1 15,-3 1-2-15,0 2-1 16,-8 4-10-16,1-1-6 16,0 4-25-16,-8 3-9 15,-3 3-45-15,4 0-16 16,0 0-2-1</inkml:trace>
  <inkml:trace contextRef="#ctx0" brushRef="#br0" timeOffset="9789.99">1717 7293 340 0,'-7'0'129'0,"4"0"-100"0,-1 3 0 0,4-3-7 15,0 10-9-15,0 6 2 16,0 12-4-16,4 13 1 16,6 9-7-16,-6 4 1 15,3-1 4-15,-3-2-6 0,3-1-2 16,0-3-1-16,3 1-1 15,-3-4 0-15,1-6 0 16,-1-4-25-16,0-5-8 16,0-4-12-16,0-6-2 15,7-10-21-15,-3-6-9 16,-4-9-34 0</inkml:trace>
  <inkml:trace contextRef="#ctx0" brushRef="#br0" timeOffset="10093.87">2274 7211 292 0,'0'10'110'0,"-11"2"-86"0,4 7 11 16,0-9 1-16,0 2-11 15,0 7-2-15,-4 10-5 16,1 5 1-16,-1 10-10 16,-3 4-3-16,0 2-2 0,-1-6-2 15,5 0 1-15,-1-3-4 0,4-6 0 16,0-4-17-16,3-5-5 16,4-4-18-16,4-7-4 15,0-5-16-15,-1-7-4 16,8-6-49-1</inkml:trace>
  <inkml:trace contextRef="#ctx0" brushRef="#br0" timeOffset="10394.52">2026 7214 272 0,'0'0'104'0,"0"0"-81"0,0 7 14 0,0-4-1 0,3 3-4 16,4 4 3-16,4 2-2 16,3 1 0-16,0 6-18 15,8 6 2-15,-5 10 1 0,8 6-4 16,4 3 0-16,-1-3-11 16,-3 0-1-16,-8-7-2 15,5-2 0-15,-5-4 0 16,5-6 0-16,-12-3-16 15,8-3-6-15,-7-4-18 16,3-12-53 0,-7-6 3-16,4-6-53 15</inkml:trace>
  <inkml:trace contextRef="#ctx0" brushRef="#br0" timeOffset="10853.71">2316 7029 304 0,'4'0'112'0,"-4"0"-87"0,7 3 11 0,-7-3 0 16,0 3-5-16,0-3 2 0,4 3-7 15,-1-3-2 1,1 3-13-16,-1 0 2 0,8 0 1 0,-8 1-1 15,1-1 2-15,-1 0-4 16,1 3 1-16,0 1 2 16,-1 5 3-16,-3 4-7 15,0 3-1-15,0 0-5 16,0 3-3-16,0 0 0 16,0 0 1-16,0-3 1 15,0-3 1-15,0-1-5 16,0-2 1-16,4-4-2 15,-1 1 0-15,4-4 6 16,11-3 2-16,-11-3 2 16,7 0 2-16,8-3-3 15,-5 0 1-15,1 0-7 16,-4 0-1-16,4-1 0 16,0 4 0-16,-4 0-25 0,4 0-8 15,-4 0-23-15,-4 4-10 16,1-1-6-16,-4 3-1 15,-3 0-81 1</inkml:trace>
  <inkml:trace contextRef="#ctx0" brushRef="#br0" timeOffset="11304.65">1547 8295 364 0,'-7'-3'137'0,"4"3"-106"0,3 0 4 15,0 0-4-15,0 0-14 0,3 3 1 16,8 0 2-16,14 0 2 16,6 1-11-16,5-1 4 0,6-3 3 15,1-3-2-15,7-4 3 16,24-5-4-16,11-4-1 15,-3-3-6-15,3-6-3 16,0 3-5-16,10 0 0 16,8-4 0-16,-7 4 2 15,-22 7-23-15,1 5-11 16,3 4-32-16,-7 3-14 16,7 0-109-1</inkml:trace>
  <inkml:trace contextRef="#ctx0" brushRef="#br0" timeOffset="11921.9">2823 9095 236 0,'0'-12'90'0,"0"9"-70"0,0-1 17 0,0 4 4 15,0 0-2-15,0 0 4 0,0 0-11 16,-3 4-4 0,-4 2-16-16,3 3 6 0,1 4 2 0,-1 6 1 15,-3 3 2-15,0 6-7 16,-4 10-1-16,1 9-7 16,-5 7 0-16,1-1-5 15,4-2-2-15,-5-4 0 16,1-9-1-16,-4-7 2 15,8-5 1-15,3-8-15 16,0-2-4-16,0-3-19 16,3-4-7-16,0-2-7 15,4-7-2-15,0-4-23 16,0-5-10-16,0-7-35 16</inkml:trace>
  <inkml:trace contextRef="#ctx0" brushRef="#br0" timeOffset="12249.71">2444 9013 272 0,'-11'-6'104'0,"8"6"-81"0,3 3 14 0,0-3-1 16,0 0-8-16,3 7-2 15,8 5-1-15,3 1 1 16,0 2-14-16,4 1 9 0,10 6 5 15,8 0-5-15,6 7-2 16,-10 2-5-16,0 7-1 16,-3 6-3-16,2 3 1 15,-2 1-6-15,-4-4-3 0,3-6-1 16,-3-4-1 0,-4-5 0-16,-3-7 2 0,0-4-1 15,-4-2-1-15,-4-3-19 16,1-4-8-16,3 1-15 15,-10-4-6-15,6-3-7 16,-3-3-2-16,1-6-91 16</inkml:trace>
  <inkml:trace contextRef="#ctx0" brushRef="#br0" timeOffset="12730.56">2923 8742 312 0,'0'-6'115'0,"0"6"-89"0,10-3 3 0,-10 3-2 15,7 0-7-15,7-3 3 16,4 0-4-16,0 0 0 15,7-1-10-15,-1 4 6 0,1 0 2 16,4 0 2-16,-8 4 3 16,0-1-1-16,-3 3 2 0,0 3 0 15,-11 4 3-15,0 6-10 16,-4 6-4-16,-6 10-7 16,-1 3-2-1,-3-1 1-15,4 1 0 0,3 0-7 16,0-6-2-16,0-7 2 15,0-3 3-15,3-3-1 16,4-4 0-16,0 1-1 16,8-6 0-16,-5-4 2 15,1-3 0-15,-1-6 2 16,5-3 1-16,-1-4-1 16,0 1-2-16,0-4-21 15,0 4-9-15,4-1-34 16,0 1-13-16,-4 2-55 0,4-5-23 15,3-1 27 1</inkml:trace>
  <inkml:trace contextRef="#ctx0" brushRef="#br0" timeOffset="13006.67">3369 9215 328 0,'-3'3'123'0,"-1"0"-95"0,4-3 14 0,4 0-1 0,3 0-12 16,3-3-2-16,8 0-11 16,7-3-3-16,10-1-7 15,-6-2-4-15,6-4 1 0,1 4-9 16,-1-1-1-16,-10 1-34 15,0 6-15-15,3 0-77 16,-7 0-67 0,4 6 74-16</inkml:trace>
  <inkml:trace contextRef="#ctx0" brushRef="#br0" timeOffset="13217.55">3557 9473 312 0,'4'0'115'0,"3"-3"-89"0,7-6 21 0,-7 2 3 16,7-8-12-16,4-4-2 15,0-6-18-15,6-4-6 16,1 1-8-16,4 0-5 0,-5 2 0 16,8 1-17-16,4 6-5 15,3 3-31-15,-7 4-13 16,7-1-85-1</inkml:trace>
  <inkml:trace contextRef="#ctx0" brushRef="#br0" timeOffset="13601.69">3965 8657 416 0,'-7'-3'156'0,"7"6"-121"0,0-3-1 0,0 4-8 16,7 5-3-16,3 7 6 15,4 9-1-15,8 19 1 16,3 19-16-16,3 3 1 16,4 0 0-16,-11 4-5 0,4-4-3 15,-4-3-3-15,0 0 0 16,1-3-4-16,-5-7-2 16,-2-5-16-16,2-8-7 15,-6-5-27-15,0-7-11 16,-1-2-21-16,-3-7-10 15,7-10-65 1</inkml:trace>
  <inkml:trace contextRef="#ctx0" brushRef="#br0" timeOffset="14666.36">1717 9070 264 0,'-14'-19'101'0,"14"16"-78"0,0 0 6 0,0 3 11 16,14 12-11-1,-3 11-1-15,3 11-1 16,4 17-15-16,7 21 4 0,7 13 2 16,0 0-6-16,3 7 1 15,11 11-6-15,0-2 1 16,-3-12-1-16,-1-20 3 15,-3-12-3-15,-10-13 1 16,-1-10-1-16,-7-9 1 16,0-12 4-16,-6-13 3 15,-8-16 0-15,0-18 1 16,-4-14-8-16,-3-8-5 16,-7-10-5-16,-10-26 1 15,-12-15-1-15,-3 0-2 0,-7-3-8 16,-3-16-5-16,-4 9 2 15,10 19 1-15,11 17 9 16,4 21 2-16,0 16 0 16,7 12 0-16,3 13-1 15,8 13 0-15,-1 0 3 16,15 9 2-16,10-3 4 16,21-7 2-16,12-8 10 15,13-11 4-15,-7-8 2 16,22-13 1-16,17-16-7 15,4-4-2-15,-11 4-9 0,4 10-2 16,10 6-4-16,4 9-3 16,-14 9-45-1,-11 11-20-15,0 5-115 16,-7 10-71-16,-15 6 112 16</inkml:trace>
  <inkml:trace contextRef="#ctx0" brushRef="#br0" timeOffset="15597.86">3628 8692 264 0,'-7'-3'99'0,"0"3"-77"0,3 0 15 0,4 0 5 16,0 0-21-16,0 0 7 16,11 12-3-16,-4 11-14 15,11 14 5-15,10 17 2 0,-10 12 1 16,17 0 3-16,-10 4-3 15,17 5-2-15,12 13-9 16,-1 1-3-16,4-14-1 16,-11-6 0-16,-4-9-2 15,-3-9-2-15,-14-7 1 16,0-10 1-16,-8-8 1 16,-2-4 3-16,-5-6 8 15,-3-7 3-15,-3-3-6 16,-8-9-4-16,-6-9-4 15,-12-14 0-15,-6-24-4 16,-14-26-2-16,-12-6-16 16,5-12-5-16,-4-20-1 15,10 1 0-15,11 12 11 0,-3 13 9 16,10 19 1-16,4 15 2 16,6 13 0-16,5 7 0 15,3 8 2-15,3 4 2 16,8 7 3-16,-1-1 2 15,4-3 8-15,8-6 4 16,6-4 2-16,11-5 2 16,10-1-7-16,11 0-1 15,8 1-5-15,-8 2-1 16,7-2-5-16,4-1-3 0,10-3 0 16,4 0 1-16,0-6-34 15,0 3-13 1,-17 3-71-16,9 7-29 15,-13 6-13-15</inkml:trace>
  <inkml:trace contextRef="#ctx0" brushRef="#br0" timeOffset="16302.91">5829 8131 240 0,'4'0'90'0,"-4"0"-70"0,0 0 21 16,0 0 4-16,0 0-8 0,-4 7 1 16,4 2-9-16,0 7-3 15,-3 3-14-15,-1 6 6 0,0 13 2 16,1 12-2-16,3 10 2 16,-7 3-11-16,0 0-3 15,0 0-4-15,0 6 1 16,-1 4-4-16,1-1-2 15,0-9 2-15,4-9 0 16,3-10-10-16,-7-6-3 16,3-7-15-16,4-6-4 15,-3-6-5-15,3-3 1 16,0-7-9-16,0-2-3 16,-4-10-77-16</inkml:trace>
  <inkml:trace contextRef="#ctx0" brushRef="#br0" timeOffset="16618.49">5592 8188 296 0,'-15'-13'112'0,"5"10"-87"0,10 3 11 16,0 0 0-16,0 0-18 15,0 3-2-15,10 4 5 16,-3 2 6-16,11 7-14 15,-7 3 6-15,7 12 4 0,-1 10-3 16,8 13 0-16,11 6-5 16,3-1-1-16,10 1-4 0,8 3-1 15,-4 7-3 1,-3-1-1-16,-4-6-6 16,-7-9 1-16,-4-10 0 15,1-7 0-15,-12-5-16 0,1-7-4 16,-3-6-28-16,-1-6-9 15,0-7-23-15,-10-12-8 16,6-10-53 0</inkml:trace>
  <inkml:trace contextRef="#ctx0" brushRef="#br0" timeOffset="16863.23">6230 8267 384 0,'0'0'143'0,"0"0"-112"0,0 0-1 16,0 0-10-16,7-3-9 16,-7-1 3-16,14 1-7 15,4-3-4-15,3 0-2 16,4-1-12-16,3 4-5 0,0 0-39 15,-3 3-14-15,0 6-85 16</inkml:trace>
  <inkml:trace contextRef="#ctx0" brushRef="#br0" timeOffset="17063.04">6403 8720 344 0,'0'4'129'0,"7"-8"-100"0,4-2 29 0,-4 3 5 16,7-7-27-16,4-5-7 16,3-4-18-16,1 0-5 15,-5-6-4-15,5-4-28 0,-1 1-12 16,-3 0-19-16,6-1-5 16,-6 1-98-1</inkml:trace>
  <inkml:trace contextRef="#ctx0" brushRef="#br0" timeOffset="17375.3">6712 7722 372 0,'-7'-7'140'0,"7"7"-109"0,0 0 16 16,0 0 0-16,0 0-26 16,0 7-6-16,3-1-4 15,4 3 3-15,4 4-8 16,3 6-1-16,-7 6-1 0,11 10-2 16,3 9-2-16,0 0 1 0,4 0 1 15,4-3-14-15,-12-6-7 16,5-4-28-16,-5-6-12 15,-3-6-64-15,1-9-26 16,-8-4 25 0</inkml:trace>
  <inkml:trace contextRef="#ctx0" brushRef="#br0" timeOffset="17600.28">6612 8078 340 0,'0'-3'126'0,"4"-4"-98"0,7-5 23 0,-4 5 5 0,0-5-12 15,7-7-2-15,11-6-19 16,7-4-6-16,7 1-11 16,7 3-2-16,3 3 2 0,-10 6-23 15,4 6-8-15,-8 4-32 16,-6 6-12-16,-1 0-106 15</inkml:trace>
  <inkml:trace contextRef="#ctx0" brushRef="#br0" timeOffset="17840.46">7020 8638 348 0,'14'0'129'0,"-3"-3"-100"0,7-12 29 0,-11 5 5 16,7-9-16-16,-7-9-2 15,14-7-22-15,-3-3-9 16,7 1-8-16,3 2-14 0,4 7-2 16,-4 6-35-16,4 3-13 15,0 6-32-15,4 0-11 16,-12 10-50-1</inkml:trace>
  <inkml:trace contextRef="#ctx0" brushRef="#br0" timeOffset="18464.66">7233 7281 304 0,'-11'-16'115'0,"8"13"-89"0,3 3 19 16,0 0 1-16,0 0-13 15,3 3-4-15,8 3 2 16,-4 7 5-16,11 12-19 15,6 25 4-15,15 13 2 0,4 10-1 16,-4 6-1-16,3 21-5 16,8 11 0-16,-4-4-5 15,7 6-1-15,11 10-6 16,3-9-3-16,-3-20-3 16,-4-15 1-16,-17-13-23 15,-4-13-10-15,-7-8-42 0,-4-14-18 16</inkml:trace>
  <inkml:trace contextRef="#ctx0" brushRef="#br0" timeOffset="21835.6">10150 5853 232 0,'0'-6'88'0,"0"0"-69"0,0 0 15 0,-7 6 1 0,3-4-5 16,4 1 2-16,-3 0-9 15,3 0-2-15,0 0-12 16,-4 0 6-16,4 0 4 0,0 3-1 16,0 0-1-16,-3-4-3 15,3 4 1-15,0 0-2 16,-4-3 0-16,1 3 1 16,3 0 2-16,0 0-5 15,-11 3-1-15,4 4-9 16,0 5 0-16,0 7-3 15,0 16 0-15,-1 9 0 16,1 10 0-16,4-1 2 0,-1 1 2 16,1 2-3-16,3 4 0 15,0 13 1 1,3 5 0-16,4-5 2 0,4-7 3 16,7-6 2-16,-1-10 1 15,8-6-4-15,4-6-1 16,6-6-1-16,-7-4-2 15,4-9 5-15,0-6 4 16,-3-7 1-16,-5-6 4 16,1-6 2-16,-4-7-1 15,-3-6-3-15,0-16 0 16,-4-15-7-16,0-13-1 16,-3 0-2-16,-4 0-2 15,-3 6 3-15,-4 1 2 16,-4 2-4-16,-3-9-1 15,-11 3-9-15,-7-6-2 0,-14 6-14 16,-3 10-6-16,-4 2 5 16,3 17 2-16,8-1 8 15,6 14 5-15,5 2-5 16,6 3 0-16,7 7-24 16,11 6-12-16,4 6-85 15,14-3-66 1,3 10 74-16</inkml:trace>
  <inkml:trace contextRef="#ctx0" brushRef="#br0" timeOffset="23299.33">8895 6279 272 0,'0'-7'104'0,"0"7"-81"0,-3-3 16 0,-1 3 1 16,0 0-9-16,4 0 2 15,0 0-17-15,0 0-4 16,8 7-8-16,6 2 13 0,-4 10 8 16,8 13 2-16,0 18 4 15,0 10-6-15,-1 3-1 16,1 0-7-16,0 3 0 16,-1-3-8-16,1 9-3 15,0-5 1-15,0-4 0 16,-4-10-1-16,0-9-1 15,0-9-6-15,-3-7 1 0,-4-6 0 16,0-6 2 0,-3-3-1-16,3-1-1 0,-7-2-19 15,3-4-10-15,1 0-43 16,-1-3-16-16,4-3-97 16</inkml:trace>
  <inkml:trace contextRef="#ctx0" brushRef="#br0" timeOffset="23632.71">9508 6714 416 0,'0'0'154'0,"0"0"-120"0,0 0-3 0,0 0-10 16,7 12-3-16,-7 4 6 15,8 3-2-15,-1 9 1 16,3 10-12-16,-3 12-4 0,4 7-1 16,3 0-3-16,0-4-2 15,-3-2 0-15,0-4 1 16,-4-3-17-16,0-3-6 15,-4-3-26-15,1-7-9 16,-4-5-24-16,0-8-8 16,3-2-62-1</inkml:trace>
  <inkml:trace contextRef="#ctx0" brushRef="#br0" timeOffset="24215.33">8537 5765 276 0,'-7'0'104'16,"3"0"-81"-16,1 7 7 0,-1-1-3 0,1 6-6 16,-1 7-1-16,1 13 1 15,3 15 1-15,3 16-12 16,1 13 3-16,3 9 3 0,0 25 1 15,7 13 1-15,4 3-5 16,10 16-3-16,4-4-3 16,14-15-2-16,7-16-3 15,8-6 1-15,-8-13-4 16,-4-15 0-16,1-16 1 16,3-13 2-16,-3-13-17 15,3-6-4-15,0-6-42 0,0-9-15 16,-7-4-78-1</inkml:trace>
  <inkml:trace contextRef="#ctx0" brushRef="#br0" timeOffset="24727.52">10348 5438 316 0,'-14'-19'118'0,"14"12"-92"0,-7 1 22 0,7 3 4 16,0 0-24-16,7 0-5 15,7 3-1-15,8 3 0 16,2 9-11-16,8 17 9 0,11 15 6 15,14 9 3-15,10 7 3 16,0 13-9-16,-3 21-1 16,-4 10-9-16,-14 0-3 15,-3 0-5-15,0 16-4 16,-12-4 2-16,-2-8 0 16,-8-14-21-16,-7-3-8 15,-3 1-29-15,-11-1-10 16,3-12-23-16,1-13-10 15,3-12-66 1</inkml:trace>
  <inkml:trace contextRef="#ctx0" brushRef="#br0" timeOffset="26166.12">11766 6043 260 0,'0'-4'96'0,"-3"4"-75"0,3 0 14 15,0 0 1-15,0 0-2 16,0 0 2-16,0 0 0 16,-4 0 3-16,1 0-22 15,-1-3 4-15,1 0 2 0,-5-3-1 16,1-1 1-16,7 1-6 16,-10-6-2-16,3 2-3 15,0 1 0-15,-1-1 0 16,-2-2 0-16,-1 2-4 15,-3 4-3-15,3 0-2 0,-6-1 0 16,-1 4-2-16,0 3-1 16,0 3-2-1,4 7 1-15,0 9-1 0,0 12 0 16,0 1 0-16,3 2-2 16,4 1 3-16,0-4 0 15,3-2 1-15,4-1 0 16,0 0 0-16,4-5 0 15,-1-5 0-15,5-2 0 16,2-3-3-16,8-7 2 16,3-3-1-16,8-6 0 15,6-6 2-15,0-4 2 16,1-3-1-16,-1 1 2 16,-13 2-4-16,-5 3 0 0,-2 1 10 15,-5 3 5-15,-6 6-2 16,-4 6-2-16,-7 7-8 15,0 6-1-15,-15 3-3 16,5 12-2-16,2 14 3 16,-2 8 2-16,2-2 0 15,8-4-1-15,0-9-2 16,7-6 1-16,4-7-1 16,6-6-2-16,8-6 3 15,3-3 2-15,4-7 0 16,0-6 2-16,-4-3-2 15,1-7 2-15,-1-2-2 16,-3-4-1-16,3-3-2 0,-11 0-1 16,1 3-36-16,0 1-16 15,-4 2-27-15,0 4-12 16</inkml:trace>
  <inkml:trace contextRef="#ctx0" brushRef="#br0" timeOffset="26515">11458 5702 372 0,'-4'-3'140'0,"4"3"-109"0,0 3 11 15,0 0-1-15,4 7-8 16,3 6 3-16,4 6-11 16,3 12-3-16,7 26-13 15,11 19 1-15,10 9 1 0,8 4 0 16,7 27 1-16,-4-5-6 16,-3-10-4-16,-4-13-1 15,7-3 1-15,-7-3-8 16,4-6-3-16,-4-13-22 15,-4-12-10-15,-13-10-25 0,-1-13-8 16,-7-9-34 0,0-15-11-16,-6-17-10 15</inkml:trace>
  <inkml:trace contextRef="#ctx0" brushRef="#br0" timeOffset="26842.86">12206 5620 316 0,'-7'-25'118'0,"3"16"-92"0,1 2 11 0,3 7-1 16</inkml:trace>
  <inkml:trace contextRef="#ctx0" brushRef="#br0" timeOffset="27053.13">12184 5601 569 0,'-7'29'26'15,"7"12"-15"-15,7 3 9 0,1 25 3 16,6 23 2-16,7 2 2 16,0 7-4-16,8 22-2 15,-1-4-7-15,0-5-4 16,1-7-5-16,3-3-2 15,7-3-1-15,3-16-2 16,1-16-10-16,3-15-4 16,-4-13-9-16,-13-10 0 15,3-12-15-15,-8-13-3 16,-2-12-35-16,-5-16-17 16,1-3-58-1</inkml:trace>
  <inkml:trace contextRef="#ctx0" brushRef="#br0" timeOffset="27297.73">12450 6502 324 0,'4'13'123'0,"3"-13"-95"0,7 0 29 15,-7 0 6-15,11-6-18 16,10-4-6-16,8 1-22 15,6-4-9-15,-3-2-5 16,4 2-3-16,-8-3 3 0,-3 4-24 16,-3-1-11-16,-5 4-21 0,1-1-9 15,-7 1-77 1,3-1-61-16,4 4 80 16</inkml:trace>
  <inkml:trace contextRef="#ctx0" brushRef="#br0" timeOffset="27592.06">12791 5863 344 0,'-4'-3'129'0,"4"3"-100"0,0 0 9 0,0 0-1 0,4 9-3 16,3 7 4-16,0 12-8 15,7 13-3-15,-3 10-15 16,3-1-1-16,-4 1 0 0,8 2-6 16,-7 1-1-16,3 2-2 15,4 7 1-15,3 0-4 16,0-3-2-16,4-9-9 16,-4-7-5-16,1-6-13 15,-1-7-6-15,-3-6-21 16,-4-6-6-16,3-6-101 15</inkml:trace>
  <inkml:trace contextRef="#ctx0" brushRef="#br0" timeOffset="27870.56">13241 6313 392 0,'7'7'145'0,"-4"-1"-112"0,8 10 12 0,-7-4-2 16,3 7-16-16,0 10-1 15,0 8-15-15,0 4-4 16,0 0-5-16,0-3-2 0,0-3 1 16,0-1-6-16,-3-2-1 15,3-4-17-15,-4-6-5 16,1 4-19-16,3-11-6 0,-7-2-13 15,7-4-6-15,4-9-65 16</inkml:trace>
  <inkml:trace contextRef="#ctx0" brushRef="#br0" timeOffset="28358.09">13461 5724 328 0,'-15'-9'123'0,"8"3"-95"0,0-1 11 0,0 7-1 16,0 0-12-16,0 3-1 16,0 7-10-16,3-4-4 15,4 13-6-15,-7 6 1 16,4 13 0-16,-1 9 11 0,4 16 4 15,4 7-5-15,6-4 1 16,-3-9-4-16,8 2 0 16,6-2-7-16,4-3-2 15,7-10 0-15,3-10 2 16,4-12-3-16,0-9 0 16,0-13 5-16,0-9 5 15,-11-7-1-15,1-6 1 16,-5-7 1-16,-6-5 2 15,-4-13-5-15,4-13 1 0,-14-3-5 16,-1 6-2-16,-6 7-2 16,-12 5 0-16,1 8-4 15,-21 5 0-15,-8 7-10 16,-10 3-5-16,-4 3-10 16,4 3-1-16,7 4-10 15,14 2-2-15,0 1-10 16,11 2-2-16,7 1-38 15,7 3-18-15,14-10-40 16</inkml:trace>
  <inkml:trace contextRef="#ctx0" brushRef="#br0" timeOffset="28672.08">13843 5230 480 0,'0'3'181'0,"0"-3"-141"0,4 6 5 0,-1 4-7 16,8 2-11-16,10 7 4 16,15 16-8-16,10 31-4 15,11 10-11-15,-1 5 1 0,-6 11 4 16,-4 18-5-16,-7 0 0 15,-7-6-2-15,-4 0-1 16,-6 7-3-16,-8-4 1 0,-7-13-11 16,-4-15-4-16,4-10-21 15,-7-12-6-15,-7-7-46 16,7-12-20-16</inkml:trace>
  <inkml:trace contextRef="#ctx0" brushRef="#br0" timeOffset="32140.02">24619 9678 112 0,'0'-6'44'0,"0"6"-35"0,-7-3 27 16,7 3 11-16,-4 0-12 0,1 0-3 15,-1 0-9-15,1 0-3 16,-1 0-11-16,1 0 1 0,-1-3 1 15,4-1 9-15,0-2 5 16,0 0 4-16,0-4 2 16,0 1 1-16,-4-4 0 15,1 4-4-15,3-4-3 16,-7 4-5-16,3-1 0 16,1 1 0-16,-4 3 2 15,0-1-1-15,-1 1 2 16,1 3-9-16,0 0-3 15,4 3-2-15,-8 3-1 16,4 0-4-16,0 6-3 16,0 1-3-16,3 6-1 0,1-4 2 15,-1 7 2-15,4-3-2 16,0 3-2-16,0-3 2 16,7-1 2-16,0-2 2 15,8-4 1-15,-1-2 2 16,7-4 3-16,-3 0 7 15,10-6 2-15,-7 0-3 16,8-10 1-16,-5 4-9 16,1-13-4-16,-3 3 0 15,-5-10 0-15,-3 7 1 16,-6-12 2-16,-5 5-1 16,-10-5 2-16,0 5-6 15,-14 1-1-15,3 3 0 16,-7 9 2-16,4 3-1 15,-4 23-1-15,4-4-2 0,-4 22 1 16,4-2 1-16,3 8 0 16,0-5-3-16,8 5 2 15,-1-5 1-15,11-4 0 16,0-3-3-16,11 0 0 16,-4-3 2-16,14-7 2 15,-3-2 4-15,7-7 4 16,-4 0 2-16,4-9 1 15,-4 0-4-15,0-10 0 16,-3 3-3-16,-4-12 2 16,-7 3-2-16,-10-13 0 15,-1 7-3-15,-17-10-2 16,3 7 1-16,-10 5-1 0,6 8-3 16,-6 14 2-16,7 4-1 15,-4 19 0-15,4-3 0 16,3 12 0-16,4-2 0 15,0 5 0-15,7-6 0 16,-4 4 0-16,4-7 0 16,7 0-2-16,0-6 3 15,18-4 2-15,-11-2 0 16,17-7-1-16,-2-3 5 16,6-7 4-16,-3 1-1 15,3-10 1-15,-3 4-1 0,-11-13 0 16,0 6-4-16,-7-13-1 15,-3 7-3-15,-11-13-1 16,0 10 1-16,-7-1 2 16,3 7-1-16,-10 16-1 15,3 0-2-15,4 25 1 16,-7-4 1-16,3 17 0 16,4-7-3-16,0 10 2 15,3-7 1-15,4 4 0 16,0-4-3-16,7-3 0 15,0-3-1-15,10-6 3 16,1-3 0-16,10-10 1 16,-3 0 2-16,7-9 1 15,-4-1 1-15,4-8 2 16,-4 2-1-16,-3-6 0 0,-8 3-1 16,-10-6 0-16,0 3-2 15,-10-6-2-15,-4 3 1 16,-4 3-1-16,4 3 0 15,-4 13 0-15,4 0-3 16,-4 16 2-16,4-1 1 16,0 7 0-16,7-3-3 15,-4 6 0-15,4-3 2 16,7-3 0-16,0-1-4 16,11-5 1-16,-1-1 4 15,12-5 2-15,-5-1-3 0,12-6 1 16,-8 3 0-16,4-10 2 15,-4 4 1-15,0-7 3 16,-7 1-1-16,-3-4 2 16,-4 3-4-16,-10-6-2 15,-1 4 0-15,-14-4-1 16,4 3-3-16,-7 10 2 16,3 2-1-16,-3 17-2 15,3-4 3-15,0 10 0 16,4-3-2-16,0 6 0 15,3-3 2-15,8-3 0 16,-1-4-2-16,11 1 2 16,1-3 1-16,9-4 0 15,-3-3 0-15,8-6 2 0,-5 0 1 16,1-7 1-16,0 4-2 16,-11-7 1-16,4 4 0 15,-11-1 1-15,0 1-5 16,-8 3 1-16,1-1-16 15,-7 7-4-15,4 0-39 16,-8 3-14-16,4 1-50 16,-4 2-22-16,4 0-53 15</inkml:trace>
  <inkml:trace contextRef="#ctx0" brushRef="#br0" timeOffset="34031.94">22609 9602 280 0,'4'-9'107'0,"-4"9"-83"0,-4-3 8 0,4 3 1 16,-3-3-6-16,-1 3 2 16,0-3-3-16,4 3-1 15,0-4-14-15,0 1 7 0,-7 3 2 16,7 0 9-16,0-3 5 16,0 3-1-16,-3 0 0 0,-1 0-7 15,4 0-2-15,0 0-11 16,-3 6-3-16,-1 1-4 15,1 2 1-15,-1-3-2 16,4 4 0-16,0-1-6 16,4 1 1-16,-1-4 2 15,8 4 1-15,-1-4 1 16,1 0 0-16,3 1 0 16,4-4 2-16,0-3 1 15,3-3 3-15,-3-1-1 16,3-2 2-16,-7 0-2 15,-3-7 0-15,-1 1-3 0,-2-7-1 16,-1 3-1 0,-7-6 0-16,0 6 0 15,-7-6 0-15,-1 6-2 0,-9 1-2 16,3-1 1-16,-11 9 1 16,7 1-3-16,-3 16 0 15,3-4 1-15,0 13 0 16,-3 6 0-16,7-3 2 15,3-3-3-15,4 6 0 16,-7-3-1-16,10 3 0 16,1-6 0-16,3 0 0 15,0-3-3-15,7 0 1 16,0-4 2-16,11-5 3 16,-1 2 0-16,1-9-1 0,0 0 3 15,3-9 2-15,0 2 0 16,-6-8 2-16,2 2-4 15,-2-9 0-15,-5 3-1 16,-3-16-2-16,-3 7 1 16,-8-13-1-16,1 6-3 15,-11-6 2-15,3 10 1 16,-17-1 2-16,10 4-1 16,-3 9 2-16,3 3-4 15,0 7 0-15,7 3-1 16,-6 12 0-16,6 7 2 15,-3 2 2-15,7 1-3 16,3 12-2-16,4-5 2 0,0 5 0 16,0-6-2-16,4 0 2 15,10 3 1-15,0-6 0 16,-3-3-3-16,7-7 2 16,-1 1 3-16,1-4 1 15,0-3-1-15,7-6 1 16,-4 0 0-16,4-16 1 15,-11 3-2-15,4-15 1 16,-4 6-4-16,-7-10 0 16,0 7 3-16,-11-1 1 15,4 4-1-15,-14 3-2 16,4 3 1-16,-12 6-1 16,5 4-3-16,-12 18 2 15,11-2-1-15,-10 24-2 16,10-2 3-16,1 8 0 0,2-5-2 15,5 3 2-15,-1 2 1 16,11-8 0-16,0-7-3 16,11-3 2-16,10 0 1 15,-3-7 0-15,-4-2 0 16,11-7 0-16,-4 0 2 16,11-6 3-16,-11 0 0 15,4-16 2-15,-4 3-4 16,1-16-2-16,-5 4 2 15,-6-10 0-15,0 7-1 16,-15-4 1-16,0 7-4 16,-13 3 0-16,3 3 1 15,-11 12 0-15,0 4-3 0,-3 31 2 16,3-3 1-16,-4 16 0 16,8-7-3-16,7 7 2 15,0-6-1-15,10-1 0 16,4-6 0-16,4-3 0 15,3-3 2-15,14-9 0 16,0-1 0-16,8-9 0 16,-4 0 2-16,7-19 3 15,-8 7-2-15,1-23 0 16,0 7-1-16,-11-7-2 16,0 7 3-16,-3 2 0 15,-4 4-1-15,-7 10-2 0,0 2-6 16,-7 17-4-16,0-1-8 15,-7 16-3-15,3-3-16 16,-7 6-6-16,4-6-30 16,0 3-14-16,3-3-55 15,8 0-24-15,3-3 11 16</inkml:trace>
  <inkml:trace contextRef="#ctx0" brushRef="#br0" timeOffset="39919.79">2752 13011 240 0,'-10'3'90'0,"6"1"-70"0,1-4 17 0,3 0 2 0,0 0-4 15,-4 0 2-15,4 0-12 16,0 0-2-16,0 0-14 15,0 6-1-15,4 6 2 0,-1 7 3 16,8 10 4-16,-1 12 0 16,5 6 1-16,2 6-7 15,12-2-2-15,6-4-3 16,-3-9-1-16,14-3-3 16,0-7-2-16,0-3 1 15,4-6-1-15,-15-3 2 16,1 3 1-16,-4-7-1 15,-4-2-2-15,-7-4 1 16,-6-3 1-16,-1 0-1 16,-4 1 2-16,1-1-9 0,-4-3-1 15,0 0-40-15,0 0-19 16,0 0-105 0</inkml:trace>
  <inkml:trace contextRef="#ctx0" brushRef="#br0" timeOffset="40293.76">3330 12825 344 0,'0'0'129'0,"0"7"-100"16,0 8-4-16,0 1-10 0,0 13-9 16,0 8 1-16,4 11 0 15,-1 24 3-15,4 19-5 16,4 7-1-16,-4 19 0 0,7 21-2 16,0-2 1-16,-3 9-2 15,0 6-1-15,-1-19-2 16,4-18 1-16,1-17-6 15,-5-15 0-15,1-16-8 16,-4-15-1-16,4-17-7 16,-4-15-2-16,3-12 8 15,1-14 5-15,-4-8-23 0,4-11-9 16,-4-8-75 0</inkml:trace>
  <inkml:trace contextRef="#ctx0" brushRef="#br0" timeOffset="40645.5">3688 13430 344 0,'-14'13'129'0,"14"-7"-100"0,0-3 0 15,0-3-5-15,0 3-12 16,7 1-2-16,4-1 1 16,3-3 0-16,0 0-5 15,0-3 0-15,4-1 4 0,3 1-6 16,4 0 0-16,10-3-2 15,-10 3 1-15,0 3-26 16,3 0-12-16,1 3-48 16,-1 0-22-16,-10 0-29 15</inkml:trace>
  <inkml:trace contextRef="#ctx0" brushRef="#br0" timeOffset="40839.11">3954 13934 376 0,'11'-6'143'0,"-4"0"-112"0,14-16-1 0,-10 9-10 16,10-12-18-16,7-7 0 16,8 1-42-16,-8-1-15 15,4 4-99-15,0 6-42 16,10 6 99-16,-3 10 51 0</inkml:trace>
  <inkml:trace contextRef="#ctx0" brushRef="#br0" timeOffset="41353.44">4503 13468 328 0,'0'0'123'0,"0"3"-95"0,4-3 0 0,-1 0-6 0,5 0 0 16,6-3 4-16,3 0-3 16,5-3 0-16,6-1-12 15,-10 1 0-15,3 0 2 0,-3-1-7 16,3 1-1-16,0 0-3 16,4 0-2-16,-7-1-19 15,3 1-8-15,4 0-28 16,0 2-12-16,10-5-89 15</inkml:trace>
  <inkml:trace contextRef="#ctx0" brushRef="#br0" timeOffset="41915.67">5248 12674 240 0,'-4'-12'90'0,"-3"8"-70"0,4 1 17 15,3 3 4-15,0 0-13 16,-11 3-1-16,4 7-14 16,-4 9-5-16,8 12-5 15,-1 20 4-15,4 2 3 0,0 7 3 16,4 13 3-16,3 18-3 16,10 7 0-16,1-4-5 0,7-3-3 15,7 4-2 1,10 6 0-16,-3-13-2 0,4-16-1 15,3-12-2-15,-18-16 1 16,4-9 1-16,-3-10 0 16,-5-6-14-16,-2-6-3 15,-8-7-18-15,0-9-7 16,-3-10-104 0</inkml:trace>
  <inkml:trace contextRef="#ctx0" brushRef="#br0" timeOffset="42424.91">5524 12929 324 0,'-17'-12'123'0,"9"9"-95"0,-2 3 7 15,6 0-4-15,-3 3-17 16,0 6-3-16,-11 4-7 16,8 3-3-16,3 6 0 15,3 3 1-15,4 6 1 0,4 13 1 16,6 19 0-16,15 7 0 0,-7-4 0 16,10 0 0-1,1 0 2-15,2-3-1 0,-2 0 0 16,-4-12-3-1,3-10 1-15,4-13 0 0,7-12 3 16,-4-10 6-16,4-12 2 16,4-10 1-16,-8-6 4 15,4-6-5-15,-14-7 2 16,3-16 0-16,-13-21-1 16,-5-4-5-16,-6 1-2 15,-8 5-4-15,-10 1-1 16,-11-3-1-16,-7 6 1 15,-3 6-11-15,-4 9-4 16,0 13-21-16,-4 13-6 16,4 13-4-16,-3 15 1 0,6 9 3 15,12 7 4-15,6 0-20 16,7-3-7-16,11-7-66 16</inkml:trace>
  <inkml:trace contextRef="#ctx0" brushRef="#br0" timeOffset="42740.26">6042 12473 372 0,'10'0'140'0,"1"6"-109"0,14 13 13 0,-7-4 1 16,-11 14-22-16,7 12-2 16,4 19-11-16,3 12-4 15,4 1-3-15,7-1 0 0,-11 7 0 16,4 12-1-16,-4 4-2 16,0-10-2-16,-3-10 1 15,-4-5-12-15,-7-7-7 16,0 0-18-16,-3-3-8 15,-4-10-9-15,3-12-2 16</inkml:trace>
  <inkml:trace contextRef="#ctx0" brushRef="#br0" timeOffset="43191.33">6024 12148 356 0,'-11'0'132'0,"11"0"-103"0,0 0-4 0,4 0-9 16,3-3-10-16,4 0 1 15,6-4 2-15,1 1 5 16,3 3-8-16,1 0 6 0,-5 0 3 16,5 3 8-16,-1 3 3 15,-3 3 2-15,3 0 2 16,-3 4-3-16,-11 6-2 16,0 3-7-16,0 9-3 15,-4 7-9-15,1 6-2 16,3-1-2-16,-7-2-2 15,4-3 1-15,3-4-1 16,7-2-11-16,0-4-3 16,7-6 0-16,8-3 3 15,-1-7-6-15,7-9-2 16,1-3-21-16,-1-7-7 16,-3-5-28-16,4-7-10 0,-4-4-74 15</inkml:trace>
  <inkml:trace contextRef="#ctx0" brushRef="#br0" timeOffset="43643.4">6744 12917 308 0,'-4'9'115'0,"8"-9"-89"0,3 3 12 0,0-3 1 16,3 0-8-16,15-6 2 0,0-7-10 15,14-5-2-15,4-5-12 16,-1-5-3-16,4 0-2 0,-10-4 0 16,6 4 2-16,4 0-5 15,7 6-1-15,1 3 0 16,-1 3 2-16,0 3-19 15,-3 1-8-15,-15 2-20 16,-3 4-8-16,0 6-50 16,-7 3-22-16,-4 10 11 15</inkml:trace>
  <inkml:trace contextRef="#ctx0" brushRef="#br0" timeOffset="44016.7">7031 12195 316 0,'-7'-9'118'0,"3"9"-92"0,4 3 4 0,0 0-5 16,4 7-11-16,3 15 0 16,7 16 0-16,0 9 2 15,0 4-9-15,4 9 0 0,3 9 0 0,-3 16 1 16,7 1 0-16,3-7-2 16,4-10-1-1,-4-6-6-15,4 0 1 16,0-3-2-16,0-3 0 0,-4-9-16 15,-3-10-5-15,0-10-16 16,-4-9-5-16,1-12-36 16,6-14-16-16,-10-5-15 15</inkml:trace>
  <inkml:trace contextRef="#ctx0" brushRef="#br0" timeOffset="44332.2">7573 11991 340 0,'4'6'129'0,"-1"0"-100"0,4 13 18 0,-3-6 0 16,-1 9-10-16,4 15-2 15,8 23-6-15,2 13-4 16,8 2-13-16,7 4-8 0,7 16 0 16,3 12-1-16,1-6 1 15,3-1-9-15,-10-2-4 16,-1 0-17-16,-3-4-7 16,-4-9-20-16,1-15-6 15,-5-14-73-15,5-15-68 16,-1-12 67-16</inkml:trace>
  <inkml:trace contextRef="#ctx0" brushRef="#br0" timeOffset="45043.84">5219 15166 268 0,'4'-3'101'0,"-1"0"-78"0,8 0 9 0,-11 3 0 16,7 0-9-16,7 0 1 15,4 0-4-15,3-3-1 16,4-1-10-16,7 1-3 0,-4 0 0 15,8-3-3-15,-1-1 0 16,1 1-1-16,-1-3 1 16,-6-1-2-16,-1 1-1 15,4-4-35-15,-7 4-14 16,7-1-98 0</inkml:trace>
  <inkml:trace contextRef="#ctx0" brushRef="#br0" timeOffset="45353.79">5691 15714 324 0,'0'3'123'0,"-4"-3"-95"0,4 0 9 15,0 0 0-15,4-3-10 0,-1 0-1 16,12-3-6-16,-1-4 0 16,3-5-11-1,12-1-3-15,6-3-2 0,11 0-2 0,-3 0 1 16,3 3-2-16,0 1-1 16,-11-1-6-16,1 0-1 15,6 4-24-15,-3-1-9 16,8 0-32-16,6-2-12 15,-11-7-55 1</inkml:trace>
  <inkml:trace contextRef="#ctx0" brushRef="#br0" timeOffset="45771.93">6464 14546 324 0,'-11'-4'121'0,"7"4"-95"0,-3 4 14 0,7-4-3 16,0 6-18-16,7 10-5 16,0 18 2-16,15 20 3 15,3 9-9-15,-1 9 8 0,5 13 2 16,3 22-6-16,7 4-1 16,3-4-5-16,8 9 0 15,6 7-7-15,1-13-1 16,-4-12 2-16,-7-13 1 15,-7-6-17-15,-3-16-7 16,-8-9-32-16,-3-14-14 16,0-11-101-1,3-10-48-15,-3-10 110 16</inkml:trace>
  <inkml:trace contextRef="#ctx0" brushRef="#br0" timeOffset="47094.62">9689 13030 260 0,'-11'-6'96'0,"8"6"-75"0,-4 0 8 0,3 3-1 16,1 3-11-16,-1 4-2 15,1 2-2-15,-1 14-1 16,4 18-6-16,4 22 5 0,6 6 4 16,4 7 4-16,11 28 3 0,7 16-3 15,11 0 0 1,3 28-8-16,0 3-4 15,-4-5-7-15,5 11 0 16,9-18 0-16,1-22 2 16,3-26-3-16,0-18 0 0,-6-19 3 15,-5-13 1-15,-6-16-4 16,-8-9 1-16,-3-10-16 16,-7-5-6-16,-4-8-20 15,-3-5-9-15,-7-10-38 16,3-6-16-16,-4-7-5 15</inkml:trace>
  <inkml:trace contextRef="#ctx0" brushRef="#br0" timeOffset="47281.61">10136 13512 264 0,'-11'-25'101'0,"8"19"-78"0,-8-4 11 0,7 7-1 16,1 3-7-16,3 0-1 16</inkml:trace>
  <inkml:trace contextRef="#ctx0" brushRef="#br0" timeOffset="47631.99">10104 13478 529 0,'0'12'12'0,"3"13"-3"16,1 4 1-16,7 15 1 0,-1 19 3 15,11 6 4-15,11 0-4 16,11 4 2-16,-1 15-5 16,1 7 1-16,-1-4-7 15,-3-12-1-15,0-7-2 16,4-12-2-16,0-13 1 16,-4-9-1-16,3-10 0 15,1-9 2-15,-4-12 5 16,-4-14 4-16,-7-8 5 15,-3-26 4-15,-7-26-1 16,-7-5-2-16,-8-4-3 16,-10-12 1-16,-4-19-4 15,-17 6-1-15,-7 7-9 16,-8 2 0-16,-3-8-14 16,-11-4-5-16,-14 6-14 15,-3 19-6-15,7 19 3 0,10 19 4 16,14 16 8-16,11 25 7 15,11 25-9-15,14 16-1 16,7 0-46-16,18-3-18 16,3-3-41-1</inkml:trace>
  <inkml:trace contextRef="#ctx0" brushRef="#br0" timeOffset="47980.56">11210 14067 312 0,'-18'-13'118'0,"7"10"-92"0,1-7 22 15,3 10 4-15,3-3-6 16,4 3 0-16,0 0-23 15,0 0-9 1,11 10 0-16,3 12 0 0,7 12-3 16,-3 14 1-16,7 8-7 15,-4 1-3-15,4-3-1 0,-7-4-1 16,-1-3-7 0,-3-3-3-16,-3-3-19 15,0-6-6-15,-4-7-17 16,0-2-8-16,4-7-38 0,-8-7-17 15,8-2-8 1</inkml:trace>
  <inkml:trace contextRef="#ctx0" brushRef="#br0" timeOffset="48355.24">11054 13024 364 0,'3'0'134'0,"4"9"-104"0,15 10 14 16,-8-3 0-16,4 12-10 15,17 26 3-15,4 12-12 16,4 0-3-16,3 3-13 16,-7 10-3-16,0 16 0 0,3-4-3 15,1-9-2-15,3-9 0 16,0-10-1-16,0-7-7 16,0-9-3-16,-14-6-5 15,0-9-4-15,-7-7-18 0,-1-6-6 16,-6-6-16-16,-4-10-3 15,1-6-94 1</inkml:trace>
  <inkml:trace contextRef="#ctx0" brushRef="#br0" timeOffset="48667.95">11107 12561 336 0,'18'-22'126'0,"-1"19"-98"0,29 9 21 0,-17 0 2 0,13 10-8 15,1 9 1-15,10 19-7 16,18 26-2-16,21 8-20 16,-3 7 2-16,-4 26 3 0,3 8-9 15,8 1-3-15,0 19-5 16,-8 9 0-16,-13-13 0 15,-15 4 1-15,-10 6-5 16,-4-16 1-16,-18-16-18 16,-3-9-5-16,-7-16-29 15,-4-15-11-15,-3-16-36 16,-1-23-118 0</inkml:trace>
  <inkml:trace contextRef="#ctx0" brushRef="#br0" timeOffset="52356.39">23683 8821 284 0,'0'-9'107'0,"0"9"-83"0,-3-7 24 16,3 7 4-16,0 0-5 15,0 0-1-15,-8 0-8 16,5 0-1-16,-4 4-21 15,0-1 0-15,7 0-2 0,-7 0-5 0,3 0-3 16,1 0-8-16,-1 4-3 16,0-1 6-16,4 3 6 15,0-2-3-15,4 2-2 16,0 1-4-16,-1-1 1 16,1-3-1-16,3 1-2 15,0-1 5-15,3-6 1 16,1 0 2-16,3-6 0 15,-3 2 4-15,0-5 5 16,3 0 2-16,-11-4 0 16,4 0-3-16,-3 1-2 15,-1-1-2-15,-3 1 0 16,0 2-2-16,-7 1-1 0,4-1-3 16,-4 4 1-16,-4 0 0 15,0-1 1-15,1 4-5 16,-4 3 1-16,3 0 0 15,-3 10 2-15,0-1-1 16,-1 16-1-16,5-6-2 16,-1 13-1-16,4-7 2 15,4 3 0-15,3-3 1 16,0-2 0-16,3-5-3 16,8 1 0-16,-4-6 6 15,7-7 3-15,4 1 5 16,-4-14 4-16,0 4-4 15,0-16 1-15,0 0-5 16,-3-9-2-16,0 6-2 0,-4-3 0 16,-4 3-2-16,-3 0 2 15,0 3 0-15,-7 3 1 16,4 3-2-16,-11 1 1 16,3 2-2-16,-3 4-1 15,3 0 1-15,-7 9-1 16,8-3-3-16,-8 16 2 15,4-4 1-15,3 13 0 16,1-3-3-16,10 7 0 16,-8-4 2-16,16 0 2 15,-8-3-2-15,14-3-2 16,-4 0 2-16,8-10 0 16,0-2 1-16,3-14 0 15,-3 1 4-15,7-22 2 16,-8 9-2-16,5-13-3 0,-1 7 0 15,-10-3 1-15,-1 3-1 16,-10-1 2-16,0 4-2 16,-14 0 2-16,7 7-4 15,-25-1 0-15,11 3 1 16,-15 4 2-16,11 2-3 16,-3 11 0-16,3-1-1 15,0 16-2-15,4-4 3 16,4 17 0-16,2-4-2 15,8 10 0-15,0-10 2 16,7 4 0-16,0-7 1 16,14 0 0-16,-3-6-3 15,10 0 2-15,-3-6 5 0,7-7 2 16,-4 0 0-16,4-15-1 16,-4-1-1-16,4-18 0 15,-11 6-2-15,0-6-2 16,0 2 3-16,-10 1 0 15,3 3-1-15,-18 0-2 16,8 3 1-16,-11 4-1 16,0 2-3-16,-8 7 2 15,5-1-1-15,-5 14 0 16,5-1 0-16,-1 13 0 16,4-3 0-16,7 12 0 15,-8-6 2-15,15 9 0 16,0-5-3-16,15 2 2 15,-12-6-1-15,18 3 0 0,-3-6 2 16,10-6 0-16,-6-4 4 16,6-15 2-16,-3 0 0 15,0-20 1-15,-4 4-4 16,0-6 0-16,-10 3-1 16,3-4 1-16,-10 7-2 15,-8-3-1-15,4 6 1 16,-21-3 1-16,7 3-6 15,-15 10 1-15,4-1-1 16,-3 14 2-16,3-1-1 0,-3 22 1 16,7-3 0-1,-1 19 0-15,5-10 2 0,10 4 0 16,-4-6-3-16,14-4 2 16,5 0 1-16,6-9 0 15,0-4 0-15,11-12 2 16,-4 0 1-16,4-19 3 15,-4 4-3-15,0-17 0 16,-3 7-1-16,-7-3 1 16,3 5-2-16,-14 1 2 15,0 7-7-15,-18 2 1 16,11 4-12-16,-18 9-3 16,8 0-20-16,-5 6-5 15,5 0-35-15,-1 4-13 16,4-1-73-16,7 1-30 15,3-1 49-15</inkml:trace>
  <inkml:trace contextRef="#ctx0" brushRef="#br0" timeOffset="53968.36">23765 8821 260 0,'3'-6'99'0,"-3"6"-77"0,0-3 15 0,0 3 5 0,0 0-3 16,0 0 1-16,0 0-6 15,0 0-1-15,-3 0-19 16,3 0 7-16,-4 0 6 0,4 0-6 16,0-3 0-16,0 3-1 15,0-4 0-15,-7 1-5 16,3 0 1-16,1 3-7 16,-1-3-3-16,1 3-3 15,-4-3 0-15,0 3-2 16,0 0 2-16,-1 0 0 15,-2 0 3-15,-4-3-1 16,3 3 0-16,0 0-3 16,1 0 1-16,-4 0-2 15,-1 3 2-15,1-3-4 16,-4 3 0-16,4 0 1 16,0 3 2-16,0 1-1 15,0-1-1-15,0 0 1 0,-1 4-1 16,1-4 0-16,0 4 0 15,3-1 0-15,-10 4 0 16,7-1 0-16,-4 4 0 16,1 0-3-16,-8 3 2 15,3-4 1-15,-6 7 2 16,7 0-1-16,-11 1-1 16,7-8-2-16,-7 7 1 0,4-6 1 15,-4 6 2 1,7-3-3-16,-3 3 0 15,3-3 3-15,-7 9 1 16,7-6-4-16,-17 13-1 0,10-7 1 16,-18 17 2-16,15-8 2 15,-18 7 1-15,14-6-5 16,0 6 1-16,-4-9 0 16,4 9 2-16,7-6-1 15,-7 19-1-15,7-13 1 16,-10 25-1-16,6-15 0 15,-13 5 2-15,10-11 1 16,-7 5 3-16,3-9-1 16,-3 19 0-16,7-12-3 15,0 24-2-15,7-15 1 16,-7 13-1-16,4-13-3 16,-22 44 2-16,18-26 1 15,-28 29 2-15,17-22-1 0,-10 45-1 16,10-30 3-16,-3 23 0 15,14-28-1-15,-25 34-2 16,18-31 1-16,-14 18-1 16,10-24 0-16,-3 2 2 15,11-18-3-15,-5 21 0 16,8-18 1-16,0 12 0 16,11-18 2-16,-4 3 3 15,7-13-2-15,-3 3-2 16,0-13 0-16,3 4 1 15,-4-13-1-15,8-3-1 16,4-6 1-16,2-7-1 0,1-6-3 16,4-3 2-16,-1-3 1 15,4-4 0-15,0 1-5 16,3-4-1-16,1 1-17 16,-1-4-5-16,1 0-30 15,3-6-13-15,0 0-24 16,3-6-8-16,1 3-62 15</inkml:trace>
  <inkml:trace contextRef="#ctx0" brushRef="#br0" timeOffset="54477.63">20904 11742 268 0,'4'-41'101'0,"-4"41"-78"0,0-16 22 0,0 16 4 15,0-3-11-15,0 0 0 16,0-1 1-16,0 1 0 15,0 3-21-15,0 0 1 0,-7 7 1 0,3-4-7 16,-7 31 0-16,4-5-3 16,-10 27 1-16,2-8-4 15,-2 53-2-15,3-16-5 16,-1 41 0-16,5-26 6 16,3 61 6-16,3-38 5 15,1 38 2-15,3-35-8 16,0-3-4-16,0-26-4 15,3-15 0-15,1-16-2 16,-1-12-1-16,1-10 1 16,10-16 1-16,-3-3 10 15,20-40 4-15,-6 2-1 16,21-37-1-16,-7 9-6 16,53-47-3-16,-21 21-7 15,25-27-1-15,-21 21-39 0,31-8-16 16,-18 18-95-16,12-19-40 15,-26 19 16 1</inkml:trace>
  <inkml:trace contextRef="#ctx0" brushRef="#br0" timeOffset="56236.31">25537 12910 376 0,'-4'-25'143'0,"4"25"-112"0,-7-28 23 0,4 25 3 16,-1-4-16-16,1 4-1 16,3 0-21-16,0 0-9 15,3 12-6-15,-3-2 1 0,18 24 1 16,-4-6 6-16,22 42 3 16,-5-14 0-16,12 45 4 15,-8-19-2-15,12 62-1 16,-12-34-6-16,18 19-4 15,-10-28-3-15,13 22 0 16,-6-26-2-16,3-5-1 16,-14-20 1-16,0-16-1 15,-7-12 2-15,-4-34 1 0,-3-4 7 16,0-41 6 0,-4 10-6-16,8-76-1 0,-15 22-5 15,4-54-1-15,-4 29-14 16,-7 0-6-16,0 19-29 15,-7 9-10-15,0 16-187 16</inkml:trace>
  <inkml:trace contextRef="#ctx0" brushRef="#br0" timeOffset="61505.72">23747 8818 228 0,'-7'0'85'0,"7"0"-66"0,-7 6 5 0,7-6-1 16,-7 3-7-16,3 1 1 15,1-1 6-15,-1 0 5 16,4-3-15-16,0 0 15 0,0 0 8 16,0 0 7-16,0 0 6 15,0 0-4-15,0 0-3 16,0 0-15-16,0 0-4 16,0 0-9-16,0 0-1 15,0 0-8-15,0 0-1 16,0 0 2-16,0 0 1 15,0 0 5-15,0 0 3 0,0 0-2 16,4 0 0-16,-1 0-5 16,8 0-3-16,-8 0-2 15,4 0 0-15,0 0-2 16,4 0-1-16,-4 0 1 16,4 0 1-16,-4 0-1 15,4 0 2-15,-4 0 0 16,3 0 1-16,-3 0-2 15,4 3 1-15,0-3 0 16,-1 3 1-16,-3 0-2 16,4 4 1-16,0-4-2 15,-1 3-1-15,-3 0 3 16,4 1 0-16,-4-1-4 0,4 0 1 16,-4 1 0-16,3 2 2 15,-3-3-3-15,-67 4-2 16,145-1 6-16,-71 4 5 15,-3-4-6-15,3 4-1 16,0-4 1-16,8 7 1 16,-12-3-4-16,8-1 1 15,-4 1 0-15,8 0 2 16,-5-1-1-16,5 1-1 16,-5-1 1-16,5 1 1 15,-5 0-1-15,8-1-1 16,-11-2 1-16,8 2 1 15,-5-2-1-15,1 2-1 16,-4 1 1-16,0-1 1 16,0 1-1-16,4 3 2 0,-11-4-2 15,7 7-1-15,-3-3 1 16,3 6-1-16,-3-3 0 16,7 6 2-16,-4-3-1 15,4 7 2-15,-1-4-2 16,8 3-1-16,-7-3 1 15,7 4 1-15,-4-7-1 16,7 3 2-16,-3-3-4 16,0 3 0-16,-7-3 1 15,6 4 0-15,-2-4 0 16,-1 3 0-16,0-3 0 16,-7 9 2-16,1-2-1 15,2 5-1-15,-3-5-2 0,4 9 1 16,-4-7 3-16,1 4 1 15,-1-4-1-15,3 1-2 16,-2-7-2-16,2 3 1 16,-2-3 1-16,6 4 0 15,-3-4-3-15,6 13 2 16,-6-7 1-16,10 17 2 16,-6-11-1-16,6 11-1 15,-7-7 1-15,4 3 1 16,-4-10-1-16,1 7-1 15,-5-6-2-15,8 6 1 16,-7-6 1-16,0 9 2 16,-1-7-1-16,-6 14-1 15,0-10-2-15,3 6 1 0,-4-9-1 16,1 6 0-16,0-9 0 16,-1 6 0-16,1-7 0 15,0 10 0-15,-1-9 2 16,1 22 0-16,-1-13 0 15,5 13 2-15,-1-7-3 16,-4 0-2-16,5-9 2 16,2 10 0-16,-2-10-4 15,-1 15 1-15,0-8 2 16,0 12 3-16,0-10-2 16,4 3-2-16,-7-8 2 15,6-1 2-15,-2-7-2 0,2 8 0 16,-3-11 1-16,4 20 0 15,-4-13-3-15,1 12 2 16,-5-9-1-16,4 7 0 16,1-7 0-16,-5 0 0 15,1-6 2-15,-1 0 0 16,1-7-3-16,0 10 0 16,-4-9 2-16,3 12 0 15,-3-10-4-15,1 14 1 16,6 27 2-16,0-9 3 15,-3-3-2-15,3-9 0 16,0-7 1-16,0-3 0 0,4-3 0 16,-8 0 0-1,8 7-3-15,-7-17 0 0,-4-6-3 16,7 16 1-16,7 22-2 16,-6-9 2-16,-1-7 3 15,-4-6 3-15,1-6 0 16,3-1-1-16,0 1-2 15,1 3 1-15,-1 0 1 16,0 2 0-16,-4 5-5 16,1-4 1-16,-4-4 0 15,0-2-1-15,-7-3 4 16,0-4 2-16,0 0-2 16,0-3 0-16,4 1 1 15,3-1 2-15,0-3-3 16,4 0 0-16,-8 0 1 0,4-3 0 15,0-3 0-15,0-4 0 16,-7-2 0-16,0-1 2 16,0-3-3-16,0 1 0 15,0-1 1-15,0 0 2 16,0 4-3-16,4 2 0 16,0 1 1-16,-1 0 0 15,1-4 0-15,-1 1 2 16,-3-4-1-16,4 0-1 15,-4-6-10-15,0 3-4 16,0-3-28-16,-7-6-11 16,-8-7-80-16,-9-6-36 15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42:16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2-23T21:25:30.16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5457 2218 252 0,'0'-6'96'0,"-4"6"-75"0,1 0 10 16,3 0-2-16,-4 0-4 15,1 0 2-15,-1 0-4 16,-3 0 0-16,0 6-12 16,0-3 4-16,-4 10 3 0,1-1-4 15,-5 10 2-15,1 10 0 16,4 9 2-16,-5 22-1 16,-2 22 1-16,6-3-3 0,8 3 1 15,-5 12 0 1,8 7 2-16,11-6-8 0,7-19-3 15,14-13-4-15,-4-16 0 16,11-9 0-16,7-9 1 16,-10-10 0-16,-1-3 0 15,-3-10-2-15,0 1 1 16,-11-1-37-16,0 7-17 16,4 0-153-1</inkml:trace>
  <inkml:trace contextRef="#ctx0" brushRef="#br0" timeOffset="900.89">11444 1909 280 0,'0'-16'104'0,"0"16"-81"0,0-3 29 0,0 3 9 16,0 0-17-16,0 0-2 16,0 0-14-16,0 3-5 15,7-3-13-15,3 10 9 0,12 6 7 16,10 3 3-16,10 21 3 16,8 27-2-16,3 2-1 15,-3 7-8-15,-8 15 0 16,-6 13-6-16,-12 3-1 15,-2-3-4-15,-12 13-1 16,-3 5-5-16,-7-11-1 16,-10-11-3-16,-8-11-3 15,-7-11 4-15,-10-2 3 16,-4-7-17-16,-4-6-5 16,4-9-27-16,4-10-9 15,3-9-58-15,11-10-25 0,6-16-52 16</inkml:trace>
  <inkml:trace contextRef="#ctx0" brushRef="#br0" timeOffset="2133.75">4588 2621 256 0,'0'-22'96'16,"0"13"-75"-16,4-4 19 0,-4 7 2 0,7 3-2 16,-7 3 0-16,0-7-8 15,0 7-5-15,0 0-15 16,4 10 12-16,-4 9 8 0,-4 6-5 16,-3 6-1-16,0 1-4 15,-7-1-2-15,3-2-8 16,0-4-5-16,1 0-4 15,3-6-3-15,0-3-2 16,3-4 1-16,4 4 1 16,0-10 0-16,4 4-5 0,-1-1-1 15,4-6 3-15,4 4 3 16,3-7 1-16,4 0 2 16,3 0 0-16,-7 0 1 15,4 0-5-15,3 0-1 16,-7 0 1-16,4 6 2 15,3 4-2-15,4-1-2 16,-11 0 2-16,8 1 2 16,-1 6 0-16,-3 6-1 15,-4 0 5-15,4-3 4 16,-8 0 8-16,-3-1 4 16,-7 5-2-16,-3-5 1 15,-4 8-7-15,-7-7 0 16,-1-4-8-16,1 4-1 0,0-3-4 15,0 3-1-15,0-10-4 16,-4 4-1-16,7-1-15 16,-14 1-4-16,4-3-9 15,3-4-2-15,4 0-13 16,4-3-7-16,6-9-66 16,8-7-55-1</inkml:trace>
  <inkml:trace contextRef="#ctx0" brushRef="#br0" timeOffset="2511.65">4571 2533 332 0,'-7'0'126'0,"3"0"-98"0,4 0 14 0,0 0 2 16,0 0-12-16,0 0 1 0,4 0-5 16,-1 0 0-1,8 0-16-15,3 0 6 0,0 3 3 0,0 3-5 16,4-6 1-16,3 0-6 15,4 0-1-15,7-9-6 16,4-1-3-16,10 4 0 16,7-3 1-16,-4-1-8 15,5 1-3-15,-8-1-42 16,-7 10-18-16,-4 0-100 16,4 10-76-1,-7-1 93-15</inkml:trace>
  <inkml:trace contextRef="#ctx0" brushRef="#br0" timeOffset="6213.59">12046 2911 268 0,'-7'0'101'0,"4"-6"-78"0,-1 3 13 16,1 3 2-16,-1 0-2 16,4 0 0-16,0 0-2 15,-7 0-1-15,7 0-18 0,0 0 4 16,0 0 2-16,0 0-7 0,0 0-1 15,7 0 4-15,-7 0 1 16,7 0-1-16,4 0 2 16,3 3-4-16,7 3-1 15,-3-6-4-15,7 3 1 16,0 3-4-16,-1-6 1 16,1 4-5-16,0 2-2 15,0-3 0-15,-4 0 1 16,-7 0-1-16,0-3-1 15,1 0 1-15,-5 0 1 16,1 0-6-16,-4 0-1 16,0 0-29-16,-3 0-13 15,-4 0-48-15,0 7-20 16</inkml:trace>
  <inkml:trace contextRef="#ctx0" brushRef="#br0" timeOffset="6697.66">12177 2744 316 0,'-14'-6'121'0,"11"12"-95"0,-1-6 11 0,4 0 0 15,0 0-17-15,0 0-1 16,0 0-2-16,0 3-2 16,7 3-7-16,4 4 6 0,3-7 3 15,7 3 2-15,8 1 1 16,-5-7-3-16,-2 0 2 16,-1 0-6-16,0 0-3 15,-3 3 1-15,0 3 0 16,-4-3-1-16,0 4-1 15,-3 2 1-15,-1-6 1 16,1 10 1-16,-7-4 2 16,-1 1-1-16,-3-1 0 15,0 7-7-15,-7 3-4 16,0-3-1-16,0 6 1 16,-4 3-1-16,1 3-1 15,-1 4-2-15,4-7 1 0,-4 0-10 16,4 3-5-16,4-12-19 15,-1 3-7-15,4-9-36 16,4-1-14-16,6-9-95 16</inkml:trace>
  <inkml:trace contextRef="#ctx0" brushRef="#br0" timeOffset="7642.87">12812 2857 228 0,'-14'4'88'0,"7"2"-69"0,0-6 15 0,7 0 1 0,-8 0-7 15,1 0 0-15,4 0 0 16,-4 0 0-16,7 0-15 15,0 0 5-15,0 0 5 0,0 0 1 16,0 0 1-16,0 0-3 16,0 0-2-16,0 0 5 15,7 0 4-15,-4 0-5 16,8 0-2-16,3 0-4 16,0 0-1-16,1-6-5 15,-1 6 0-15,0-4-5 16,7 4-2-16,-7-6 0 15,4 6-1-15,-4 0-2 16,0 0-2-16,4 0-2 16,-11 0 1-16,4 0 3 15,-4 0 1-15,0 0-12 0,-3 0-7 16,-1 0-33-16,1 0-16 16,-1 0-30-16,4 6-11 15,-3 4-60 1</inkml:trace>
  <inkml:trace contextRef="#ctx0" brushRef="#br0" timeOffset="8197.77">13163 2523 336 0,'0'-12'126'0,"-7"12"-98"0,7 0 28 16,0 0 6-16,0 0-15 16,0 0-3-16,-4 6-23 15,-3 0-8-15,0 4-8 16,-4-1-4-16,1 10 0 0,3 6-1 16,0-6 2-16,-1 7-3 15,1-7 0-15,4 6 1 16,-1-10 2-16,4 8-1 15,4-1-1-15,3-4-4 16,0-2 0-16,4 3 0 16,3 0-1-16,0-3 1 15,4 3 0-15,3-4 0 0,0-5 3 16,1 2 0-16,-1 1 1 16,0-3 0-16,-3 2 2 15,-1 4-3-15,-2-7 0 16,-1 7 7-16,-4 3 4 15,1-3 6-15,-4-4 2 16,0 4-1-16,-3 0 2 16,-1 3-1-16,-3-3-2 15,-3-4-6-15,-4 7-4 16,-4 3-1-16,-3-3-1 0,-7 6-7 16,-8 0 0-1,-6-3-12-15,-4 0-6 16,0-9-10-16,0-3-4 0,7-4-8 15,4-3 0-15,6-3-23 16,8-9-8-16,7-4-89 16</inkml:trace>
  <inkml:trace contextRef="#ctx0" brushRef="#br0" timeOffset="8560.58">13071 2492 272 0,'-32'-13'104'0,"21"7"-81"0,4 0 23 0,3 6 5 15,4 0-20-15,0 0-5 16,0 0-3-16,4 6 0 15,7-6-12-15,3 6 11 0,7-6 5 0,7 0 5 16,4 0 4 0,4 0-5-16,-1 0-1 15,1-6-11-15,-4 6-4 16,3-9-11-16,4 2-2 16,4 4-2-16,-1-6 0 15,1 2-20-15,-1 1-9 16,-3 3-38-16,-3 6-17 15,-4 10-99-15,-8 6-56 16,-6 6 115-16</inkml:trace>
  <inkml:trace contextRef="#ctx0" brushRef="#br0" timeOffset="8950.19">13797 2876 276 0,'4'-6'104'0,"-8"3"-81"0,4 3 20 0,0 0 3 16,0 0-4-16,0 0 1 15,0 0-6-15,0 0 0 16,-10 3-21-16,3 6 0 0,-4 4 0 15,-3 6 1-15,3 0 1 16,-10 9-5-16,3 13-3 16,-3 6-3-16,0 4-2 15,-1-7-8-15,1-3 0 16,0-3 3-16,7-4 2 0,-4-8 0 16,7-8 1-1,1-2-9-15,3-3-1 16,-1 3-7-16,8-13-2 15,0-3-20-15,0-3-7 0,0-4-30 16,0-2-11-16,0-7-73 16</inkml:trace>
  <inkml:trace contextRef="#ctx0" brushRef="#br0" timeOffset="9234.23">13439 2902 348 0,'-3'-16'132'0,"-1"16"-103"0,4-7 29 0,0 7 9 15,0 0-19-15,4 7-5 16,-1-4-10 0,4 10-1-16,8-4-18 0,2 13-1 0,5 13-2 15,9 6-6-15,1 6-1 16,7 0-2-16,0-3-2 15,0-6 1-15,-3-3 1 16,-8-1-17-16,-3-8-4 16,3 2-31-16,-3-9-12 15,-11 0-43-15,8 3-18 16,-1 3-39 0</inkml:trace>
  <inkml:trace contextRef="#ctx0" brushRef="#br0" timeOffset="10733.52">13985 3150 296 0,'-3'-3'110'0,"-8"0"-86"0,4 0 18 15,3 3 1-15,1 0-8 16,-1 0 2-16,1 0-8 15,3 0-3-15,0 0-14 16,0 0-1-16,0 0 2 0,0 0-1 16,3 0 3-16,4 0 5 15,4 0 4-15,3 0-6 16,4-6 0-16,7 3-7 16,7-4-1-16,-4 4-4 15,-3-6-1-15,3 2-3 16,-3 1 1-16,-4 3-2 0,-10 3-1 15,-1 0-4-15,1 0 0 16,0-6-25-16,-4 2-8 16,0 4-23-16,0 0-10 15,0 0-22-15,0 0-7 16,7-6-44 0</inkml:trace>
  <inkml:trace contextRef="#ctx0" brushRef="#br0" timeOffset="11097.03">14350 2725 296 0,'-10'-16'112'0,"10"16"-87"0,-4-6 31 16,4 6 6-16,0 0-19 15,0 0-7-15,0 0-19 16,0 0-6-16,0 6-7 16,4 7 6-16,-1 9 3 0,4-3-2 15,0 9 1-15,-3 7-3 16,-1 6 0-16,1 12-5 16,7 7-3-16,-8 3 0 0,4-9-1 15,0-4-5 1,0-6-1-16,0-6-8 0,1-3-4 15,-5-7-8-15,1-6-4 16,3-3-16-16,-7-6-7 16,3-7-11-16,1-6-3 15,3-6-60 1</inkml:trace>
  <inkml:trace contextRef="#ctx0" brushRef="#br0" timeOffset="11577.88">14680 2678 348 0,'0'0'132'16,"0"6"-103"-16,0 0 23 0,-4 4 2 0,-3 3-12 16,-3 2-2-16,-1 4-11 15,0 0-6-15,1-3-13 16,-1 0-6-16,0-4-3 0,4 1-4 15,0-1 2-15,4 4 3 16,3-10 1-16,0 4-10 16,3-1-5-16,4 1-3 15,4-1-1-15,0 1 2 16,3 5 1-16,0-5 3 16,7-4 4-16,-7 4 3 15,4 2 2-15,3-2-2 16,-6 2 2-16,2-2 1 15,1 2 0-15,-4 1 4 16,0 6 2-16,1-7 9 0,-5 11 2 16,1-5 0-16,-4-5 0 15,4 3 4-15,-11 0 1 16,0 2-3-16,0 1 1 16,-11 0-11-16,0 3-5 15,-3-6-8-15,0 3 0 16,-4 0-16-16,-3-3-6 15,3-7-18-15,-7 0-5 16,4-5-31-16,3-8-14 16,11-5-71-16</inkml:trace>
  <inkml:trace contextRef="#ctx0" brushRef="#br0" timeOffset="11836.36">14669 2722 432 0,'0'0'162'0,"0"0"-126"0,0 0 5 16,0 0-4-16,0 0-16 16,7 0-2-16,4-3-7 0,7-13-2 15,3-3-6 1,4-6-3-16,3-3 0 0,4 2-1 15,3 1 2-15,1 3-21 0,-8 6-7 16,-3 7-33-16,-7-1-15 16,-11 10-52-16,-4 19-19 15</inkml:trace>
  <inkml:trace contextRef="#ctx0" brushRef="#br0" timeOffset="12379.93">14028 2920 308 0,'0'-6'115'0,"0"6"-89"0,0 0 16 0,0 0 4 16,0 0-14-16,0 0-1 16,0 6-5-16,7-2-1 15,-4 5-14-15,4 4 2 0,8 9 3 16,-8 3-6-16,3 6-3 15,1 7-7-15,0 0 0 16,3 3 0-16,-7-6 0 16,0-7-16-16,0 3-4 0,0-8-14 15,0-1-4 1,4-10-18-16,-1 4-6 16,5-13-86-16</inkml:trace>
  <inkml:trace contextRef="#ctx0" brushRef="#br0" timeOffset="13047.86">14946 3002 228 0,'3'-3'85'0,"-3"3"-66"0,4 0 27 16,-4 0 9-16,0 0 2 15,0 3 3-15,0 4-7 16,7-4-3-16,-7 9-27 15,3-2 2-15,5-1 2 0,-1 7-6 16,3 3 0-16,1 0-10 0,3 0-4 16,0-3-2-16,0-1-1 15,4 4-2-15,-4-9-2 16,4 2 1-16,-4 1 1 16,0-4-17-16,-3 1-4 15,-4-4-33-15,0 3-14 16,-3-5-45-16,6 2-19 15,-6-6-17 1</inkml:trace>
  <inkml:trace contextRef="#ctx0" brushRef="#br0" timeOffset="13318.51">15265 2980 388 0,'0'-3'145'16,"0"3"-112"-16,-4 0 21 0,4 0 1 0,-3 13-17 16,-1-1-2-16,1 20-12 15,-8 3-5-15,7 9-11 16,-3 3-1-16,0 3 3 0,4-6-6 16,-1 0-2-16,1 1-4 15,-1-1 1-15,0 3-17 16,1 0-5-16,-1-3-24 15,4-3-10-15,-7-6-32 16,4-4-13-16,-1-5-59 16</inkml:trace>
  <inkml:trace contextRef="#ctx0" brushRef="#br0" timeOffset="14660.19">15410 2842 272 0,'0'0'101'0,"0"0"-78"0,-3 0 11 0,3 0-1 16,0 0 2-16,0 0 5 15,0 0 1-15,3 0-1 16,1 0-21-16,-1 0 4 15,1 0 1-15,3 0-6 0,0 0-3 16,4 0-6-16,3 0-1 16,3 0-3-16,5 0 0 15,-1 0-6-15,0 0-1 16,4 0-13-16,-7 0-2 16,-1 3-34-16,1 3-12 15,-11 10-77 1,0 3-74-16,-7 0 72 15</inkml:trace>
  <inkml:trace contextRef="#ctx0" brushRef="#br0" timeOffset="14854.92">15488 3160 288 0,'-7'-3'107'0,"7"3"-83"0,7-7 30 15,-3 1 11-15,6-3-15 16,4-4-4-16,4-9-24 15,3 9-11-15,1-2-7 16,-5 5-17-16,1 4-4 0,0 6-31 16,0 3-11-16,-1 7-67 15,5 2-64 1,-1-2 63-16</inkml:trace>
  <inkml:trace contextRef="#ctx0" brushRef="#br0" timeOffset="15359.36">15885 2788 304 0,'0'-25'112'0,"0"15"-87"0,0 1 31 0,0 9 9 15,0 0-15-15,0 0-2 0,0 0-25 16,-11 9-11-1,4 1-8-15,-3-1-6 0,3 7-1 0,0 3 2 16,-1-10 0-16,5 7-2 16,-4-6 2-16,3-1-1 15,4 1 0-15,0-4-3 16,0 3-1-16,4-6-2 16,3 4 0-16,4-1 2 15,6 4 4-15,8-7 1 16,0 3 1-16,7 3-5 15,3 1 1-15,4-1 4 16,-7 7 4-16,0 3-3 16,-4-3-3-16,-6 3 16 15,-1 0 8-15,-3-1 4 16,-4-2 2-16,-4 0 0 16,-2-7 0-16,-5 4-2 0,-3 0 1 15,-3-1-15-15,-15 4-5 16,0 0-4-16,-7 3-3 15,-7-7-13-15,-3 4-6 16,-1 0-15-16,1-10-6 16,3 3-16-16,4-9-5 15,3-9-24-15,7 3-12 16,11-13-53 0</inkml:trace>
  <inkml:trace contextRef="#ctx0" brushRef="#br0" timeOffset="15636.24">15853 2713 356 0,'-7'-10'134'0,"4"7"-104"0,3-3 23 15,0 2 1-15,0-2-18 16,3 0-4-16,1-4-14 15,3-2-6-15,7 2-7 16,4-5-4-16,6 5 0 0,8-6 1 16,4 7 1-16,6-7-23 15,-3 7-9-15,-3 6-30 16,-1-7-13-16,1 4-21 16,-1 6-9-16,4 0-25 15</inkml:trace>
  <inkml:trace contextRef="#ctx0" brushRef="#br0" timeOffset="16139.7">16413 2659 324 0,'4'6'121'0,"-4"-6"-95"0,0 10 25 0,-4-7 4 0,4 9-11 15,-7-2-4-15,0 3-18 16,0 2-6-16,0 1-10 16,0 3-4-16,0-3 1 0,0-4-2 15,3 4-1-15,-7 0-2 16,8-7-1-16,3 1-1 16,0-1 0-16,3-3 0 15,8-2 0-15,-7 2-2 16,6 3 1-16,4-6 1 15,4 4 2-15,3-1-1 16,8 4 1-16,-1-7 2 16,8 3 2-16,-8 3-6 15,0 1 1-15,-3-4 3 16,-4 7 2-16,-3 3 11 16,0-1 6-16,-4 4 5 15,-3-6 3-15,-4 3 1 0,-4-1 2 16,-3 1-7-16,-3 3-2 15,-8 3-10-15,-7 3-4 16,-7 0-7-16,-6 1 0 16,-8-1-13-16,0-6-7 15,3-4-16-15,-3-5-5 16,7-1-13-16,4-9-7 16,7 0-17-16,10-9-6 15,-7-10-70 1</inkml:trace>
  <inkml:trace contextRef="#ctx0" brushRef="#br0" timeOffset="16426.04">16385 2684 340 0,'-14'-16'129'0,"7"13"-100"0,-8-6 29 15,12 9 5-15,-1 0-13 16,1 0-5-16,3 0-28 16,0 0-10-16,0 0-5 15,7-6 0-15,11 2 3 0,6-2-4 16,15-10-1-16,7 4-2 0,4-4-2 16,-4-3 3-16,-3 3 0 15,-1 7-28-15,-3-7-10 16,-3 7-38-1,-8 5-14-15</inkml:trace>
  <inkml:trace contextRef="#ctx0" brushRef="#br0" timeOffset="17415.59">11412 4177 288 0,'0'-6'110'0,"3"12"-86"0,-3-12 7 0,0 6-2 16,0 0-3-16,4 0 2 16,-1 0 2-16,1 0 4 15,3 0-19-15,4 6 5 0,-8-6 3 16,8 4-1-16,7 2-1 15,6-3 0-15,8 0-1 16,11 0-7-16,10-3 0 16,0 0-6-16,-7-3 1 15,4 0-5-15,-4 0-2 16,0 0 0-16,0 0-1 16,-7-1-9-16,-3 4-2 0,-8-6-34 15,-3 6-13-15,-8-3-27 16,1 3-10-16,-7 0-64 15</inkml:trace>
  <inkml:trace contextRef="#ctx0" brushRef="#br0" timeOffset="17778.04">11922 3932 340 0,'0'0'126'0,"0"0"-98"0,0 0 12 0,0 0 0 16,4 3-9-16,-1 0 2 15,4 0-13-15,4-3-2 16,-4 0-10-16,11 3-3 0,0 0-1 16,6 1 0-16,1 2 0 15,4 3 2-15,-1-2 1 16,0 5-1-16,-3 4 1 15,-4 3 0-15,-3 6 1 16,-7 0-2-16,-4 7 1 16,-7-1-4-16,-7 4 0 15,-8 0-8-15,-2-7-4 16,-4 7-11-16,-1-10-5 0,5 0-6 16,-1-3-4-16,7-3-16 15,-3-3-7-15,7 0-101 16</inkml:trace>
  <inkml:trace contextRef="#ctx0" brushRef="#br0" timeOffset="19337.34">13326 3790 320 0,'0'0'121'0,"-4"0"-95"0,4 0 14 16,0 0-3-16,0 0-11 16,-3 0-1-16,-1 9-5 15,-3-5-3-15,0 2-9 16,0 0-1-16,0 4 0 0,0-1-1 16,0 1 1-16,0-1-6 15,0-3-1-15,-1 4-2 16,5-7 0-16,-1 3-3 15,1 4 1-15,3-7-3 16,0 0 0-16,3 0-1 0,4 0 0 16,4 0 2-16,0 1 2 15,-1 2 2-15,1-6 1 16,3 9 1-16,0-6 2 16,0 7-3-16,1-1 0 15,-1 4 1-15,0 3 2 16,0 3 5-16,0 3 4 15,1 3 0-15,-5 0 3 16,1 0 6-16,-1-6 2 16,-6 0 2-16,0 0 2 15,-4-3-1-15,-8-1 0 16,1 1-8-16,-3 3 0 16,-4-6-12-16,-1-1-3 15,1-2-7-15,0-1-1 0,-4 1-15 16,4-7-4-16,-11 0-11 15,4 0-3-15,3-3-14 16,4 0-7-16,0 0-20 16,3-3-8-16,11-3-51 15</inkml:trace>
  <inkml:trace contextRef="#ctx0" brushRef="#br0" timeOffset="19644.59">13315 3765 320 0,'0'0'121'0,"0"0"-95"0,4 0 9 0,-1 0-4 15,1 0-6-15,3 0 2 16,7-10-11-16,-7 4-2 16,11-3-8-16,10-1-4 0,-3 1 1 15,11 2 0-15,3 4 1 16,0 3-33-16,0 3-15 16,0 4-60-16,3-1-23 0,-7 0 2 15</inkml:trace>
  <inkml:trace contextRef="#ctx0" brushRef="#br0" timeOffset="19952.83">13897 3935 340 0,'-4'-10'129'0,"0"7"-100"0,4 3 15 0,0 0 1 15,0 0-12-15,0 0-2 16,-7 10-15 0,0-4-5-16,0 13-7 15,-3 3-5-15,-1 13-2 0,0 6 2 0,-3-4 2 16,-7 4-2-16,7-3-2 16,-1-3 2-16,1-4 0 15,0-2-8-15,3-4-2 16,1-13-3-16,3 4-1 15,0 0-17-15,3-7-4 16,1-5-14-16,3-4-4 16,0 0-83-1</inkml:trace>
  <inkml:trace contextRef="#ctx0" brushRef="#br0" timeOffset="20229.23">13691 3913 272 0,'0'-6'104'0,"0"6"-81"0,7 6 29 15,-3-3 7-15,-1 3-7 16,4 4 1-16,4-4-12 16,-1 13-5-16,5 0-20 15,-1 9-1-15,0 4-1 0,0 2-7 16,4 1-2-16,3-3-8 15,0-1 0-15,4-3-19 16,-3-2-8-16,2-1-13 0,1-6-6 16,-4 6-17-16,-3-9-9 15,3 6-69 1</inkml:trace>
  <inkml:trace contextRef="#ctx0" brushRef="#br0" timeOffset="20944.24">14421 3932 184 0,'0'0'68'0,"0"-7"-52"0,0 4 12 0,0 3 3 0,0 0-5 15,0-6 2-15,0 3 6 16,0 3 3-1,0-6-19-15,0 2 9 0,0 4 4 0,0 0-10 16,4 0-4-16,3 10 1 16,-7-1 2-16,3 10-4 15,1 10-1-15,-1 2-9 16,1 4-2-16,-1-13 0 16,5 9 0-16,-5-6-2 15,4 1-2-15,0-4-15 16,-3-3-7-16,-1-4-20 15,1 1-9-15,-4-6-36 16,3-7-15-16,1-3-17 16</inkml:trace>
  <inkml:trace contextRef="#ctx0" brushRef="#br0" timeOffset="21174.63">14325 4036 272 0,'0'3'101'0,"0"3"-78"0,4 4 17 0,0-10 3 16,-1 0-3-16,4 0 3 15,7 0-13-15,8-10-3 16,-5 4-16-16,12 3-4 0,3-7-3 16,3 7-2-16,0 0-2 15,1 3-19-15,-1 3-10 16,-6 0-27-16,-1 0-10 15,-3 4-82-15</inkml:trace>
  <inkml:trace contextRef="#ctx0" brushRef="#br0" timeOffset="21484.62">14715 3774 308 0,'-3'7'115'0,"-1"-7"-89"0,4 0 14 0,0 0 1 16,0 0-12-16,4 9 0 16,-1 0-10-16,4 4-1 15,-3 9-11-15,3-3 2 0,0 6 4 16,0 10-9-16,0 9-5 15,0 0 1-15,0 0-1 16,1-9-6-16,-1 3-3 16,0-4-21-16,3-5-10 15,1-7-25-15,0-3-8 16,-1-7-62 0</inkml:trace>
  <inkml:trace contextRef="#ctx0" brushRef="#br0" timeOffset="21719.36">14857 4073 288 0,'0'0'110'0,"0"7"-86"0,0 2 22 16,0-6 4-16,4 7-12 16,3 2-2-16,3 1-14 15,5 0-6-15,2-1-9 16,5 4-5-16,-1-7 1 0,4 1-4 15,-1-4 0-15,1 4-23 16,-3-10-12-16,-1 0-28 16,0 0-12-16,-3-7-65 15</inkml:trace>
  <inkml:trace contextRef="#ctx0" brushRef="#br0" timeOffset="21954.57">15155 3979 352 0,'-7'0'132'0,"7"3"-103"0,0 7 25 0,0-7 6 15,-4 12-22-15,4 11-6 16,-7 8-13-16,4 7-4 16,-1 0-9-16,4 0-4 0,0 0-1 15,0 0-1-15,0 3 0 16,4 0-9-16,-1 7-4 15,4-7-24-15,-3-6-9 16,6-4-27-16,-3-8-11 0</inkml:trace>
  <inkml:trace contextRef="#ctx0" brushRef="#br0" timeOffset="22511.36">15509 3844 292 0,'-7'0'110'0,"7"0"-86"0,0 0 16 15,0 0 2-15,0 0-12 16,4 0 0-16,3 0-6 15,3 0-1-15,8 0-12 16,-4 0-2-16,11 3 1 0,-7-3-6 16,7 3 0-16,0 0-2 15,-8 0-2-15,1 0-24 16,0 0-9-16,-4 4-34 16,-3-4-15-16,3 6-62 15</inkml:trace>
  <inkml:trace contextRef="#ctx0" brushRef="#br0" timeOffset="22706.52">15609 4073 344 0,'14'0'129'0,"-4"0"-100"0,12-9 7 0,-12 6-2 16,4-3-22-16,1-1-6 0,2-2-33 15,5-1-12-15,2 4 19 16,5 0-41-16,3 6-12 0,7 3-49 16</inkml:trace>
  <inkml:trace contextRef="#ctx0" brushRef="#br0" timeOffset="24203.23">12557 4817 292 0,'0'-3'110'0,"0"3"-86"0,3 0 16 0,-3-3 0 0,4 3-7 15,-1 0 3-15,4 0-5 16,0 0-1-16,11 0-17 16,7 0 1-16,10 3 2 0,-3 0 3 15,7 0 3-15,4-3-3 16,14 0 0-16,21 0-1 15,17-3 0-15,-10 0-5 16,22 0 0-16,27-4-2 16,-2 4 1-16,24-6-4 15,10-4 0-15,8 4-3 16,21-4 0-16,-7 4-3 16,24-7 1-16,-17 6-4 15,21 1 0-15,-10 0 3 16,-4-1 1-16,4-2 1 0,-26-1 0 15,5 0-2-15,-4 1-2 16,-36 5 1 0,-10 7-1-16,-15 10-3 0,-14 6 2 15,-17 3 1-15,-18-4 2 16,-14 1-12-16,-15-3-3 16,-6-4-3-16,-12-3 2 15,-6 1 3-15,-4-4 5 16,-7 3-2-16,0-6 1 15,-14-6-16-15,0 3-8 16,-7-7-74-16,3-6-31 16,1-6-40-1</inkml:trace>
  <inkml:trace contextRef="#ctx0" brushRef="#br0" timeOffset="25027.49">13850 1780 252 0,'0'0'96'0,"0"6"-75"0,0-3 12 0,0-3 2 15,0 7-4-15,0 2 4 16,0 7-2-16,0 3 0 16,0 6-18-16,-3 10 9 0,-4 28 5 15,0 25 7-15,-4 16 3 16,-14 53-4-16,-3 14-1 15,-15 49-11-15,-6 51-3 16,-11 0-8-16,3 19 0 16,4 9-5-16,3-31-2 15,4-10-5-15,7-28 0 16,7-47 0-16,7-41 0 16,7-42-29-16,15-24-13 0,3-19-47 15,0-19-20-15,14-16-82 16</inkml:trace>
  <inkml:trace contextRef="#ctx0" brushRef="#br0" timeOffset="26168.7">13546 6159 220 0,'7'-16'82'0,"-7"4"-64"0,0-7 22 15,-4 9 4-15,1 1 0 0,-1-4 1 16,1 1-6-16,-1 2-1 16,0 1-21-1,4 3 7-15,0 2 4 0,0 1-11 0,0 3-2 16,0 13-5-16,4 15 1 16,0 7 5-16,3 9 4 15,-4 13 3-15,4 25 1 16,0 9-7-16,-3 0-2 15,-1 13-7-15,-3 19-3 16,0-6-5-16,0-13 0 16,0-13 2-16,0-6 1 15,0-12-4-15,0-14 1 16,0-11-2-16,0-11 0 16,0-8-11-16,0-7-5 15,0-10-21-15,4-8-10 16,0-14-27-16,3-6-12 0,7-3-83 15</inkml:trace>
  <inkml:trace contextRef="#ctx0" brushRef="#br0" timeOffset="26814.76">14077 5995 260 0,'-7'-34'96'0,"4"21"-75"0,-1-3 6 0,1 10-4 16,3 0-4-16,0-1 1 16,0 1 2-16,-8 0 3 15,8 3-13-15,-3-1 9 0,3 1 5 16,-4 3-5-16,-3 3-2 15,4 7-5-15,-11 12 1 16,3 6-4-16,0 16 1 16,-3 1-1-16,0 5 3 15,0 0-1-15,0 23 0 16,-1 18-3-16,5 4-1 16,-1 5 1-16,1 23 1 15,6 7-3-15,4-11 0 0,0-9-3 16,7-9 0-1,4-9-3-15,6-17-2 0,5-15 1 16,10-16 1-16,7-12-1 16,3-13 2-16,1-13 4 15,-4-9 6-15,-4-13-1 16,4-3 1-16,-11-6-1 16,1-10 0-16,-4-9-2 15,-1-22 1-15,1-10-4 16,-11 7 1-16,1 12-5 15,-15 10 0-15,0 9-1 16,-7 7 1-16,-4 9-4 16,0 6-2-16,-14 10-7 15,-3 9-2-15,-7 16-4 0,-8 19-1 16,1 12-3-16,-1 4-3 16,8-4-1-16,3-3 0 15,7-6 0-15,11-6 0 16,10-7-15-16,15-6-7 15,17-9-12-15,11-10-1 16,11-9-96 0</inkml:trace>
  <inkml:trace contextRef="#ctx0" brushRef="#br0" timeOffset="27046.2">14669 6780 384 0,'-21'-16'145'0,"10"13"-112"0,4 0 16 15,7 3 3-15,0 0-21 0,0 0-5 16</inkml:trace>
  <inkml:trace contextRef="#ctx0" brushRef="#br0" timeOffset="27204.44">14634 6770 728 0,'10'16'6'0,"1"9"-1"0,3 10 0 0,4 6 0 16,0 3-1-16,-1 0 0 16,-2-6-5-16,2-4 1 15,-3-2 0-15,1-4 0 16,-5-6-20-16,4-3-7 15,-3-6-21-15,0 0-8 16,-1-7-21-16,5 0-9 16</inkml:trace>
  <inkml:trace contextRef="#ctx0" brushRef="#br0" timeOffset="27490.01">14932 6698 336 0,'-4'0'126'0,"0"3"-98"0,1 10 14 15,-1-1 0-15,4 1-9 16,0 6 3-16,0 15-9 16,0 17-2-16,0 15-14 15,0 3 4-15,-3 4 3 0,-4 18-6 16,0 16-2-16,0-3-5 15,-4-6-2-15,0 6-1 16,1-3 1-16,3-10-9 16,-1-12-1-16,1-19-20 15,4-13-8-15,3-13-24 16,3-12-8-16,1-15-19 16,7-17-9-16</inkml:trace>
  <inkml:trace contextRef="#ctx0" brushRef="#br0" timeOffset="27974.41">15233 6613 324 0,'3'0'123'0,"-3"3"-95"0,-3-3 5 0,3 0-5 16,0 0-1-16,3 3 6 16,1 0-5-16,7 0 0 15,-8-3-15-15,8 3-6 0,-1 1 0 16,8 2-4-16,0-6 0 15,7 3-6-15,3 0-2 16,0 0-40-16,1 4-15 16,-4-1-60-16,3 0-26 15,-10-6 24 1</inkml:trace>
  <inkml:trace contextRef="#ctx0" brushRef="#br0" timeOffset="28172.21">15275 7029 352 0,'7'0'132'0,"1"-7"-103"0,6-5 14 0,-7 2-1 0,11-6-22 16,3-2-6-16,11 2-17 15,7 0-6-15,3 7 4 16,1 2-33-16,-1 4-12 0,-3 6-108 15</inkml:trace>
  <inkml:trace contextRef="#ctx0" brushRef="#br0" timeOffset="35102.94">16431 3746 252 0,'-4'-6'93'0,"4"-1"-72"0,0 1 16 0,0 3 4 16,0 0-4-16,0-13 2 16,0 13 1-16,0-7 2 15,-3 4-23-15,-1 0 9 0,1 3 5 16,-1-7-4-16,4 4-2 0,-10 3-11 16,2-7-3-1,1 4-1-15,0-4 0 16,0 4-4-16,0 3 0 15,0-6-3-15,-4 2 2 16,1 4-4-16,-1 0 0 0,0 3-1 16,1 0-2-1,-1 3-2-15,-3 0 1 16,0 4 1-16,0 2 0 0,-1 0-5 16,5 1 1-16,-8-1 2 15,8 7 3-15,-8-6 0 16,4 5-1-16,3 4-2 15,0 0 1-15,1 0-1 16,3 0 0-16,3-3 2 16,4-1 2-16,0 1-3 15,4 3-2-15,-1-9 2 16,4 2 0-16,4 1 3 0,0-4 1 16,3-6 1-16,0 4 2 15,0-7-1-15,4-7 2 16,-1 4-2-16,5-6 0 15,-1 2-3-15,4 1 1 16,-7-3-2-16,-1-1 2 16,5-2-2-16,-8-1-1 15,0 0 1-15,-3 4-1 16,-1 0-3-16,-6 2 2 16,3 1 1-16,-4 3 0 15,1-4 0-15,-1 7 0 16,1 7 0-16,-4-1 2 15,0 7-3-15,0 2 0 16,0 4 1-16,0 7 0 0,0-1 4 16,4 13 5-1,-1 12-3-15,1-3 2 0,-1 4-5 16,1-4 0-16,6-6-3 16,-10-7-1-16,4-5 1 15,-1-4 0-15,1-6 0 16,0-3 2-16,-1-4-1 15,4 1-1-15,-7-4-6 16,0-6-4-16,0 4-27 16,0-1-14-16,-10 0-53 15,6 7-21-15,0-4-60 16</inkml:trace>
  <inkml:trace contextRef="#ctx0" brushRef="#br0" timeOffset="37353.47">15942 6295 220 0,'0'-7'82'0,"-4"4"-64"0,4-3 11 0,0 3 2 16,0-1-6-16,0 1 3 16,0 0-3-16,0 3 0 15,0-3-14-15,-7 0 9 0,4 3 3 0,3-6 2 16,-4 2 0-16,0 1-6 16,1 3-1-16,-1 0-4 15,1 0-1-15,-8 0-5 16,4 0-3-16,0 0 0 15,0 0-1-15,-4 3-2 16,1 7-2-16,-1-4-2 16,0 7 1-16,1-1 1 15,-1 7 0-15,1 7 0 16,-1 8 2 0,0 7-1-16,8 6-1 0,-8 4 3 15,4 2 2-15,0 1 2 16,0 3 1-16,0 9 2 15,0 0 4-15,3 0-4 16,4-6 0-16,4-7-9 0,-1-2 0 16,4-10 3-16,4-3 2 15,0-7-2-15,3-6-3 16,7-3 2-16,4-3 0 16,3-9 1-16,8-1 0 15,3-6 2-15,0-3 1 16,0-6 1-16,0-7 0 15,-8-5-2-15,-2-11 1 16,-4-9-6-16,-4-6-1 16,-7 0 0-16,-3 6 2 15,-4 7 1-15,-7 6 1 0,-7 3-5 16,-11 9 1 0,-7 10-7-16,-7 12 0 15,0 13-2-15,-3 16 1 0,3 3 0 16,4 0 2-16,3 0-5 15,4-6-1-15,6-4-11 16,5-6-3-16,3-3-17 16,7-9-5-16,7-7-15 15,7-6-3-15,11-9-85 16</inkml:trace>
  <inkml:trace contextRef="#ctx0" brushRef="#br0" timeOffset="37757.75">16254 6225 372 0,'-7'-3'140'0,"7"3"-109"0,0 3 5 0,0-3-5 16,-4 7-16-16,0 2-3 16,1 10-5-16,3-3-2 15,-4 15-3-15,1 13 1 0,3 7 2 0,0-1 0 16,0 0 0 0,0-5-1-16,0-8 2 0,3-5-3 15,1-7 0 1,-1-3-1-16,5-3-2 0,-1-6 3 15,3-4 0-15,4-3-4 16,4-6 1-16,3 0 2 16,1-3 1-16,3 0-15 15,-4-3-6-15,0 0-33 16,-3-1-13-16,-4 1-70 16,4-4-66-1,-4-5 72-15</inkml:trace>
  <inkml:trace contextRef="#ctx0" brushRef="#br0" timeOffset="38073.74">16512 6200 364 0,'-3'0'134'0,"-1"0"-104"0,1 3 3 0,-1 3-5 16,1 4-4-16,-1 6 3 16,4 9-3-16,0 19-1 15,0 16-12-15,4 12 7 0,3 1 2 16,3 6-2-16,1 18 2 16,0 10-9-16,-1-9-4 15,1-10-4-15,0-6-3 16,-4 0-15-16,3 0-7 15,-3-6-25-15,0-13-9 0,-7-13-29 16,4-12-11 0</inkml:trace>
  <inkml:trace contextRef="#ctx0" brushRef="#br0" timeOffset="38824.62">13418 8024 276 0,'-11'-3'104'0,"8"3"-81"0,3-3 14 0,0 3-1 15,0 0-17-15,0 0-5 16,0 0 4-16,3 0 5 16,4 3-12-16,4 0 7 0,7 3 5 15,10-2 1-15,8-1 1 16,10-3-3-16,3-7 1 15,4-5 0-15,4-7 1 16,14-6-7-16,25-4 0 16,0 1-6-16,-4 0 1 15,14-4-7-15,11 4-3 16,-4 6-1-16,-17 3-1 16,-4 3 2-16,-3 3 1 15,-8 7-4-15,-6 3 1 16,-15 6-11-16,-10 3-5 15,-11 1-25-15,-11 2-9 0,-17 4-36 16,-8-1-13 0,-3 7-66-16</inkml:trace>
  <inkml:trace contextRef="#ctx0" brushRef="#br0" timeOffset="39258.76">13879 8270 284 0,'0'-3'107'0,"0"3"-83"0,3 0 19 0,-3 3 3 16,4 3-9-16,-1 10-2 16,5 12-6-16,2 13-4 15,4 13-13-15,1-1-1 0,-1 7 0 16,0 3-2-16,-3 16 0 15,-1 6-3-15,4-6 1 16,-3-10-6-16,0-9-1 16,3-6-2-16,-7-14-2 0,0-8-17 15,4-7-7-15,-1-9-9 16,1-7-5-16,-1-5-17 16,1-8-7-16,3-8-71 15</inkml:trace>
  <inkml:trace contextRef="#ctx0" brushRef="#br0" timeOffset="39785.93">14272 8185 360 0,'-10'-3'134'0,"3"3"-104"0,3 0 7 0,-3 0-5 16,0 3-7-16,0-3 2 16,0 6-11-16,3 0-2 15,-7 4-8-15,4 2-4 0,0 11 1 16,0 8 2-16,7 19 4 16,0 10-2-16,4 6 1 15,3 4 1-15,3 9 2 16,5 12 1-16,-1 0 0 15,4-12-6-15,-1-10-4 16,5-9 1-16,2-16 0 16,8-12-1-16,7-10 1 15,7-10 2-15,4-8 4 16,0-11 0-16,-4-8 2 0,-7-17 3 16,-4-9 1-16,-7-9-2 15,-6 2 0-15,-5 4-7 16,-6 0-2-16,-7 6-2 15,-4 7 1-15,-7 6-4 16,-11 6 0-16,-14 6-6 16,-7 7 0-16,-4 12-4 15,8 10 0-15,-8 12-8 0,11 20-2 16,8 8-5 0,6-2-1-16,4-7-14 0,7-3-4 15,14-12-27-15,0-10-9 16,21-13-80-1</inkml:trace>
  <inkml:trace contextRef="#ctx0" brushRef="#br0" timeOffset="40443.57">15573 7879 312 0,'4'-3'118'0,"6"0"-92"0,15-7 17 0,-11 7 1 16,8-3-2-16,-5 0 2 15,8-1-11-15,3-2-3 16,8 0-17-16,10-1 5 0,14 1 3 16,4-1-5-16,0 1 1 0,-4-4-8 15,0 0-3-15,8-2-3 16,-1-1-3 0,7-3 3-16,1 3 0 0,-11 1-12 15,-11 2-7-15,-11 4-11 16,-6 2-6-16,-11 1-7 15,-4 3-2-15,-3 6-17 16,-11 3-5-16,-4 4-94 16</inkml:trace>
  <inkml:trace contextRef="#ctx0" brushRef="#br0" timeOffset="40835.43">15942 8191 328 0,'-4'-6'123'0,"-3"3"-95"0,4 0 14 0,3 3 1 0,0 0-20 16,0 0-2-16,0 0-13 16,0 9-3-16,3 7-3 15,4 3 5-15,4 18 3 0,3 11 1 16,0 12 3-16,0-1-5 16,1-5-1-16,-1-1-4 15,0-2-1-15,0-4-3 16,0-3-1-16,0-9-21 15,-3-7-10-15,3-6-17 16,0-9-7-16,1-10-6 16,-1-9 1-16,0-4-65 15</inkml:trace>
  <inkml:trace contextRef="#ctx0" brushRef="#br0" timeOffset="41313.71">16268 8134 312 0,'-4'0'115'0,"4"4"-89"0,-3-1 10 0,3-3 0 16,0 0-9-16,0 0 1 15,-4 3-9-15,1 0-4 16,3 6-8-16,-7 4-3 0,3 6 2 16,0 9 1-16,1 20 3 0,3 11-5 15,0 8-3-15,0 2 1 16,3 0 2-16,1 4 4 16,0-1 5-1,6-6-8-15,4-9-1 0,4-10-3 16,7-12-2-16,7-13 5 15,7-16 1-15,0-15 6 16,3-13 5-16,-10-7 0 16,0-2-1-16,-7-1 0 15,-7 1 0-15,-8-1-6 16,-6 7-2-16,-8 3-2 16,-10 3 1-16,-11 7-11 15,-7 8-4-15,-7 4-23 16,0 7-7-16,0 9-19 0,4 6-4 15,3 3-16-15,11 3-4 16,0 4-71 0</inkml:trace>
  <inkml:trace contextRef="#ctx0" brushRef="#br0" timeOffset="42021.93">14783 10012 252 0,'-4'0'96'0,"1"0"-75"0,3 0 14 0,0 0 3 0,0 0-7 16,0 0 2-16,0 3-2 15,3 3 3-15,1 4-18 16,-1-4 6-16,11 13 2 0,-3 3 1 16,7 3 0-16,7 4-6 15,-8 2 1-15,8 7-5 16,3 0-1-16,1 0-6 15,3-4-3-15,-11-2-2 16,4-7 0-16,-4-3-4 16,-3-6 0-16,3-4 1 15,-10-5 2-15,-1-1-25 16,1-3-10-16,-4-3-25 16,-3-3-9-16,-1-6-46 15,4-4-20-15,-7 0 5 16</inkml:trace>
  <inkml:trace contextRef="#ctx0" brushRef="#br0" timeOffset="42352.82">15183 10012 344 0,'-3'3'129'0,"3"-3"-100"0,-4 3 11 0,1 0 0 16,3 7-15-16,0 3-5 16,0 5 0-16,0 11-1 0,0 15-10 15,3 28-1-15,1 10 2 0,-4 3-4 16,0 10 2-16,0 25-5 16,0-10 0-1,0-9 1-15,0-7 0 0,3-2-2 16,1-11-2-16,-1-11 1 15,4-17-1-15,-7-12-16 16,4-6-4-16,-1-16-21 16,1-10-9-16,0-9-22 15,-1-6-9-15,4-3-63 16</inkml:trace>
  <inkml:trace contextRef="#ctx0" brushRef="#br0" timeOffset="46375.14">15488 10242 256 0,'-7'-3'96'0,"3"6"-75"0,1-6 17 15,3 3 1-15,0 0-10 16,0 0 0-16,0 0-10 16,0 0-4-16,0 0-8 15,0 0 4-15,3 3 2 0,1 0 5 16,3 0 3-16,-3 4-7 16,6-4-1-16,4 3-3 0,4 0 1 15,3 1-4-15,1-4 1 16,2 0-5-16,1 0-2 15,-3 0 0-15,-5 0-1 16,1-3-3-16,-4 4 2 16,-3-4 1-16,-1 0 0 15,-2 0-22-15,-5 0-10 16,1 3-20-16,-1-3-5 16,1 6-99-1</inkml:trace>
  <inkml:trace contextRef="#ctx0" brushRef="#br0" timeOffset="46650.03">15520 10639 296 0,'-7'13'112'0,"7"-10"-87"0,0-3 15 16,0 0 1-16,3 3-10 15,4 0 2-15,4-3-6 16,3 0-2-16,4 0-13 16,3 0-3-16,1-3 1 0,2 0-6 15,-2 0 0-15,-1-1-4 16,0-2-1-16,-3 3-23 0,0 0-10 16,-4 3-20-16,0 0-6 15,4 3-91 1</inkml:trace>
  <inkml:trace contextRef="#ctx0" brushRef="#br0" timeOffset="47474.11">15963 10031 272 0,'0'0'101'0,"0"0"-78"0,0 0 6 0,0 0 0 16,0 0-9-16,0 0 0 15,0 0-2-15,0 0 0 16,0 0-9-16,0 3 8 0,0 3 3 16,0 4-2-16,0 2 2 15,0 4-2-15,0 3-2 0,0 3-4 16,0 3-2-16,4 4-2 16,-1 2 2-16,1 1-1 15,-1-1 0-15,4-2-3 16,0-4-1-16,0-3-3 15,4-3 1-15,0 0 2 16,3-4 4-16,0-2-2 16,0-4-2-16,0 1 0 15,1-7 1-15,2-3-1 16,-2-3 0-16,2-3-3 16,-3-1 1-16,1 1 0 15,-1-3 1-15,4 2-7 16,-11 1 0-16,3 0-21 0,1 2-9 15,-8 1-10-15,4 0-1 16,1 0-7-16,-1 0-3 16,-4 0-8-16,1-4-3 15,6 1-62 1</inkml:trace>
  <inkml:trace contextRef="#ctx0" brushRef="#br0" timeOffset="47831.06">16268 9958 336 0,'-4'-22'126'0,"4"19"-98"16,0 0 23-16,0 3 3 0,0 0-18 15,0 0-6-15,0 13-11 16,0 9-2-16,4 6-10 16,-1 7 5-16,1 6 1 0,-1 15-4 15,5 23-1-15,-1 6-4 16,7 0-1-16,-7 7 1 16,4 15 0-16,-1-6-5 15,1-13 1-15,3-13-18 16,-3-12-8-16,-4-9-13 15,0-10-3-15,-4-12-9 0,1-7-3 16,-4-9-17-16,-4-7-5 16,1-12-49-1</inkml:trace>
  <inkml:trace contextRef="#ctx0" brushRef="#br0" timeOffset="49213.41">14325 9684 280 0,'0'-3'104'0,"0"3"-81"0,-7 3 9 15,7-3-2-15,0 7-10 16,0 5 1-16,7 10 1 16,-7 19 1-16,8 16-12 15,9 9 7-15,-6 10 2 0,10 34-6 16,4 16-1-16,3 13-5 15,4 34 0-15,-11-50-5 16,8 60-2-16,-1-13 4 16,-3-32 4-16,0-18-3 0,-4-25 2 15,0-20-5-15,1-15 0 16,-5-13-3-16,1-12-3 16,0-10 13-16,3-9 7 15,0-7-2-15,1-2 0 16,6-7-1-16,11-4 4 15,14-2-4-15,14-3 2 16,8-4-5-16,3-3 1 16,28-3-5-16,15-9-2 15,3 3-2-15,28 0-3 16,-6-1-2-16,-8 4 1 16,7 7-1-16,-3 2-2 0,-22 4-2 15,-13 2-1-15,-22 7 1 16,-14 3 4-16,-15 1 1 15,-10-4 1-15,-10 0 0 16,-11 0 2-16,-4 0 5 16,-7-4 6-16,-3 1-7 15,-11-3-1-15,0-3-3 16,0-1-2-16,-7-2 1 16,0-1-1-16,0-3-3 15,3 0 2-15,-3-6 1 16,0-3 0-16,3-9-3 0,1-4 2 15,-4-16 1 1,0-25 0-16,3-9-3 0,-3-13 2 16,-7-28 1-16,-4-9 0 15,-10-14 0-15,-18-21 2 16,-4 9-8-16,-3-6-3 16,7 13 0-16,10 27 3 15,8 30 5-15,3 24 3 16,0 19 4-16,8 20 3 15,2 14-9-15,1 17-2 16,0 16 1-16,3 9 2 16,-3 6-2-16,0 3 0 15,-7 0 3-15,0 1 1 16,-18-1-4-16,-11-3 1 16,-10-3 0-16,-4 4 0 15,-4-4-7-15,-20 6-3 0,-29 7-5 16,11 6-2-16,-15 9-3 15,-14 4-1-15,8-7-15 16,10-6-4-16,-7-7-28 16,-4-12-9-16,25-12-82 15</inkml:trace>
  <inkml:trace contextRef="#ctx0" brushRef="#br0" timeOffset="57949.45">2008 11187 260 0,'0'0'96'0,"-7"3"-75"0,3 0 12 16,4-3 0-16,-3 4-7 16,3 2 2-16,0-3-5 15,0 0-2-15,0 0-11 16,0-3 0-16,0 4 3 0,0-4-1 15,0 3 1-15,0 0-1 16,3 0 2-16,1 0-1 16,3-3 2-16,4 3 1 15,6-3-1-15,-2 3-3 16,13 1-2-16,0 2 0 0,4-6 1 16,4 0-1-1,3-6-1-15,-4-4-3 0,8 1 1 16,10-4 0-16,0 4 1 15,7-1-4-15,-7 4-3 16,-10 0 2-16,-1 2 2 16,-13 1 0-16,-4 3 0 15,-4 0-3-15,-3 0 1 16,-1 0-2-16,-6 0 2 16,-4 0-2-16,0 0 2 15,-3 0 0-15,-4 0 1 16,3 0-7-16,1 0 0 15,3 0-32-15,-7 0-12 0,0 3-47 16,3 4-19-16,8 2-60 16</inkml:trace>
  <inkml:trace contextRef="#ctx0" brushRef="#br0" timeOffset="58459.88">3146 10544 260 0,'0'0'96'0,"-7"4"-75"0,7 2 23 0,0-6 7 16,-4 6-12-16,1 1 0 16,-1-1-9-16,1 3-2 15,-1 1-15-15,0 2 5 0,4 4 3 16,0 9-3-16,-3 10 2 15,-1 15-5-15,4 13 1 0,-7 0-5 16,0 0 1-16,-3 4-5 16,-1 11-2-16,-3 11 0 15,7-8-1-15,0-5-5 16,-1-16 1-16,1-13 0 16,0-9 2-16,4-7-3 15,-1-9 0-15,1-3-6 16,3-6-3-16,0 0-5 15,-4-4-2-15,-3-3-30 16,0-2-12-16,0-8-53 16,3-5-21-16,4-7-5 15</inkml:trace>
  <inkml:trace contextRef="#ctx0" brushRef="#br0" timeOffset="58864.56">2589 10589 308 0,'-17'-4'115'0,"13"4"-89"0,1 0 12 0,3 0 1 15,0 4-17-15,7 5-2 16,3 4-1-16,8 2 0 15,3 7-10-15,8 10 8 0,-1 12 3 16,7 13-2-16,1 6 2 0,3 0-5 16,14-3 1-16,0-4-3 15,11 4 0-15,-11 0-1 16,0 0 0-16,-7-3-6 16,-7-10-2-16,-3-3 0 15,-4-6 0-15,-11-7-2 16,0-6-2-16,-3-2 1 15,-4-8-1-15,-3-2-3 16,-1-4 2-16,1 1-26 16,-4-4-11-16,0-3-21 15,0-6-8-15,0-3-55 16,4-10-21-16,10-6 13 16</inkml:trace>
  <inkml:trace contextRef="#ctx0" brushRef="#br0" timeOffset="67737.55">3507 11001 280 0,'-14'16'107'0,"11"-13"-83"0,-4 3 19 0,7-6 6 0,0 0-9 15,0 0-1-15,0 0-14 16,0 0-5-16,0 0-11 15,0 0 5-15,0 0 3 0,7 0 2 16,3 0 3-16,8-3-6 16,7 0 1-16,0-3-6 15,3-4 1-15,0-2-5 16,1-7-2-16,6-3 0 16,4-6-1-16,-7-1-2 15,14-2-2-15,-3 2 1 16,-4 4-1-16,0 6 0 15,0 3 0-15,-15 4-9 16,5 2-4-16,-15 4-18 16,4 6-7-16,-8 6-18 0,1 4-5 15,0 2-40-15,-4 1-17 16,0 0-13 0</inkml:trace>
  <inkml:trace contextRef="#ctx0" brushRef="#br0" timeOffset="68099.24">3702 10645 324 0,'-17'-9'123'0,"13"3"-95"16,4 2 9-16,0 4 0 0,0 0-21 16,4 0-4-16,-1 4 8 15,11 5 6-15,-3 10-13 16,3 12 2-16,-7 17 1 0,11 8-2 16,0 4 0-16,3-3-6 15,0 0-3-15,8-4-5 16,-8 4 0-16,7 0 0 15,1-4 0-15,-5-6-5 16,5-6 1-16,-12-12-22 16,5-10-8-16,-5-10-18 15,-2-15-6-15,2-10-102 16</inkml:trace>
  <inkml:trace contextRef="#ctx0" brushRef="#br0" timeOffset="68774.09">4135 10428 324 0,'-7'3'123'0,"3"-3"-95"0,8 0 5 16,-4 0-5-16,0 0-12 15,3-3-1-15,1-3 4 16,10-7 5-16,-3-6-13 16,3-3 5-16,3-3 2 0,8 0-2 15,0 3 3-15,11 3 1 16,3 6 0-16,7 7 0 15,-18 3 0-15,4 6 4 16,-4 9 2-16,-3 7-5 0,-14 10-2 16,-4 8-7-16,-4 1-2 15,-6 0-6-15,3-3-3 16,-7-1-3-16,0-5-1 16,3-4-1-16,4-3 3 15,0-3-9-15,4-3-1 16,3-4 1-16,0 1 1 15,10-4 3-15,5 1 2 16,3-1 2-16,6 1 1 16,-9-1 1-16,3-3 0 15,-1 4 0-15,-2-4 2 16,2 4 3-16,-6-1 2 16,-7 7 8-16,-1 3 2 15,-2 9-2-15,-1 4-1 0,-7-1-6 16,-7 1 0-16,-1-1-5 15,-2-3 0-15,6 1-8 16,-13-4-2-16,-5 0-7 16,-3 0-4-16,-3-3-15 15,0-3-6-15,-4-6-12 16,11-4-6-16,10-2-18 16,-3-7-7-16,10-7-7 15,11-8-2-15,4-14-32 16</inkml:trace>
  <inkml:trace contextRef="#ctx0" brushRef="#br0" timeOffset="69103.08">4705 9845 368 0,'-14'-16'140'0,"7"13"-109"0,0 0 24 0,-4 3 6 16,4 0-27-16,0 6-9 16,7 10-15-16,0 16-7 15,4 9-2-15,3 6-1 0,7 9 2 16,-3 23 1-16,14 19 3 16,3 3 1-16,14 0 1 15,15 15-2-15,0-2-1 16,10-17-6-16,-17-18 1 15,-4-13 0-15,0-12 0 16,-7-10-3-16,0-10 2 0,-4-5-19 16,-10-7-9-16,0-6-25 15,-7-7-9-15,-8-6-48 16,5-9-21-16</inkml:trace>
  <inkml:trace contextRef="#ctx0" brushRef="#br0" timeOffset="69463.91">5134 10119 380 0,'-3'-3'143'0,"-1"3"-112"0,4 6 23 0,-7-3 3 16,4 4-24-16,-1-1-7 15,4 7-11-15,0 6-5 16,0 9-5-16,4 10-2 0,6 6 1 16,-6 3-5-16,3-3-1 15,4-3 1-15,-1-3 0 16,1-7 1-16,-1-2 0 16,1-7-3-16,3-3 2 15,4-7 1-15,-4-2 0 16,4-7-3-16,0-3 2 15,-1-3-1-15,5-3 0 16,-8-7-27-16,3-3-10 0,-2-3-30 16,-8 0-9-16,3-6-88 15</inkml:trace>
  <inkml:trace contextRef="#ctx0" brushRef="#br0" timeOffset="69811.09">5372 10122 416 0,'-7'0'156'0,"7"0"-121"0,0 0 10 0,0 0-3 15,-7 7-22-15,7 2-3 16,7 7-9-16,-7 9 0 15,14 19-5-15,7 13 0 0,8 3 1 16,2-4 0-16,1-2 0 16,0 3-5-16,-3-7-1 15,-5-3 1-15,5-3 2 16,-12-6 0-16,5-3-1 16,-5-7-8-16,-2-3-5 15,-5-6-20-15,-3-3-6 16,0-3-18-16,1-4-4 15,2-15-214 1,-3-4 120 0</inkml:trace>
  <inkml:trace contextRef="#ctx0" brushRef="#br0" timeOffset="70169.48">5372 9628 332 0,'3'-3'123'0,"4"12"-95"0,29 10 16 0,-18-6 2 16,21 15-5-16,-4 19 2 15,8 13-6-15,10 6-2 16,3 0-20-16,15 4 2 15,-3 8 1-15,-1 11-2 0,-14-1 3 16,0-6-4-16,-17-4 1 16,-4 8-9-16,-7-5-2 15,-8-5-3-15,5-10-2 16,-15-9-10-16,-4-10-6 16,1-9-19-16,-1-7-7 15,-3-5-18-15,4-7-7 16,-4-7-44-16,7-9-18 15,0-9-12 1</inkml:trace>
  <inkml:trace contextRef="#ctx0" brushRef="#br0" timeOffset="70582.1">6254 10025 368 0,'-10'12'140'0,"6"-9"-109"0,1 4 9 0,3-7-2 15,0 0-18-15,3 3-3 16,4-3-2-16,11 0 3 16,-4-3-10-16,15-4 0 0,6-2-1 15,0-4-3-15,4-2-1 16,-3-1-3-16,-1 3-1 15,-6 7-34-15,-1 6-15 16,-3 6-38-16,0 4-17 0,0-4-43 16</inkml:trace>
  <inkml:trace contextRef="#ctx0" brushRef="#br0" timeOffset="70789.48">6559 10390 376 0,'22'-19'143'0,"-12"3"-112"0,11-12 14 15,-17 12 0-15,7-3-24 0,3 1-6 16,7-1-7 0,4 0-3-16,3 3-3 15,4 3-24-15,0 4-7 0,7 3-24 0,-4-1-6 16,-6 4-101-1</inkml:trace>
  <inkml:trace contextRef="#ctx0" brushRef="#br0" timeOffset="71159.81">6970 9303 380 0,'-3'-6'143'0,"3"6"-112"0,0 0 8 16,0 3-7-16,3 7-1 15,8 12 6-15,-4 12-5 16,7 10-2-16,4 4-16 15,0 2-2-15,-1 7-1 0,1 12-2 16,3 13 0-16,4 3-5 16,7-9-1-16,4-7-3 15,3 0-1-15,3 1-17 16,-6-4-5-16,-1-6-13 16,1-13-5-16,-12-9-11 15,5-13-5-15,-15-9-5 16,0-16 1-16,4-13-83 15</inkml:trace>
  <inkml:trace contextRef="#ctx0" brushRef="#br0" timeOffset="71430.91">7258 9130 392 0,'3'0'145'0,"-6"0"-112"0,6 3 12 0,4 3-2 16,-3 4-5-16,6 6 2 0,8 15-9 16,7 26-4-16,10 15-15 15,4 4-3-15,-7 6-2 0,7 19-6 16,-3 6 0-16,-1-6-8 16,4-10 0-16,4-6-24 15,3 3-9-15,3 0-17 16,-10-6-5-16,0-9-21 15,-10-13-8-15,-12-13-55 16</inkml:trace>
  <inkml:trace contextRef="#ctx0" brushRef="#br0" timeOffset="71983.86">3132 13137 344 0,'0'0'129'0,"0"0"-100"0,0 0 4 0,0 0-4 15</inkml:trace>
  <inkml:trace contextRef="#ctx0" brushRef="#br0" timeOffset="72178.24">3146 13140 615 0,'10'4'42'15,"8"-1"-22"-15,0 0-4 0,7-3-3 0,-4-3-1 16,7-4 1 0,8-2-3-16,13 0-1 0,1-4-5 15,10 0-1-15,-7-2-1 16,-6-1 1-16,-1 0-2 16,-14 0-1-16,3 4-19 15,-3 2-10-15,-7 1-34 16,-4-1-12-16,0 1-58 15,4-7-23-15,0-3 37 16</inkml:trace>
  <inkml:trace contextRef="#ctx0" brushRef="#br0" timeOffset="72568.31">4050 12410 300 0,'0'0'112'0,"0"3"-87"0,3 3 11 0,-3 3-2 15,4 4-2-15,3 6 6 16,0 3-4-16,4 6 0 15,3 7-19-15,-7 12 0 0,0 10 1 16,7 6-4-16,-7 3-2 16,4-6-5-16,-1-3-4 15,-2-1 0-15,-1-2 1 16,-4-4-3-16,1-6-2 16,-1-6-7-16,1-9-2 0,-1-7-9 15,-3-7-1-15,0-5-2 16,0-10 2-16,-3-6-15 15,-1-7-3-15,-6-6-25 16,-1-6-9-16,-3-7-54 16</inkml:trace>
  <inkml:trace contextRef="#ctx0" brushRef="#br0" timeOffset="72690.09">3752 12476 340 0,'-4'-7'129'0,"1"7"-100"0,3 0 11 0,0 0 0 15</inkml:trace>
  <inkml:trace contextRef="#ctx0" brushRef="#br0" timeOffset="72885.28">3755 12482 629 0,'15'19'41'16,"6"6"-21"-16,11 7-3 0,14 12-1 15,14 12-6-15,0 4-1 16,-3 3-5-16,0-9-1 15,-4-7 1-15,11-3 0 16,-4-3-5-16,4-3-1 16,-11-3-2-16,-3-7 3 0,-4-3-20 15,-14-6-6-15,-4-6-21 16,-3-7-10-16,-4-9-18 16,-7-7-7-16,4-9-59 15</inkml:trace>
  <inkml:trace contextRef="#ctx0" brushRef="#br0" timeOffset="73379.07">4698 12536 352 0,'-3'3'132'0,"3"-3"-103"0,0 0 12 0,0 0-3 0,0 0-8 16,0 0 2-16,3 0-5 16,4-3 1-16,8-1-16 15,-1-2 0-15,4 0-1 0,13-4-4 16,1-2 1-16,14-1-5 15,-3-3-2-15,7 1 0 16,-8-1 1-16,-6 0-3 16,-5 4 0-16,1 2-26 15,-10 4-11-15,-1 3-19 16,-3 3-7-16,-4 3-38 16,4 0-15-16,-1-3-13 15</inkml:trace>
  <inkml:trace contextRef="#ctx0" brushRef="#br0" timeOffset="73709.23">4808 12126 360 0,'0'0'134'0,"0"0"-104"0,7 6 9 0,-3 1-3 16,7 5-8-16,6 13 1 15,1 13-12-15,7 13-3 0,7-1-8 16,10 0-2-16,-10 1 2 0,4-1-3 16,-5 7-2-16,1 0 0 15,-7-1 1-15,4-2-10 16,2-7-2-16,-9-3-17 15,10-12-6-15,-11-7-13 16,4-9-6-16,-1-10-45 16,1-15-20-16,0-7-2 15</inkml:trace>
  <inkml:trace contextRef="#ctx0" brushRef="#br0" timeOffset="74039.94">5372 12031 348 0,'-4'0'132'0,"4"0"-103"0,0 0 1 0,4 4-8 16,6 2 7-16,-2 0 6 15,20 13-7-15,4 6-2 16,3 10-15-16,-6 9-2 0,3 6-2 16,-1 1-3-16,-2-1-1 15,-4-2-1-15,3-4 1 16,0-7-18-16,-3-5-4 0,0-7-18 16,0-6-6-16,-8-6-8 15,1-10-4-15,-7-6-51 16,-1-10-23-16,1-12 23 15</inkml:trace>
  <inkml:trace contextRef="#ctx0" brushRef="#br0" timeOffset="74431.32">5680 11798 316 0,'4'-3'121'0,"3"0"-95"0,3-6 9 15,-2 2-1-15,6-2-7 0,0-1 4 16,11 1-2-16,3 3 0 16,8 6-16-16,6 6 12 0,-3 13 5 15,0 9 4-15,0 7 5 16,-14-1-11-16,-4 4-2 16,0 3-11-16,-14 3-2 15,1 10-7-15,-5 3-4 16,-3 2 1-16,0-5 0 15,4-7-4-15,-1-6-1 16,1-6-2-16,3-4 3 16,3-5 0-16,1-4 3 15,-4-7-3-15,4-2 0 16,3-4 1-16,4-5 0 16,7-8 0-16,6-2 2 15,5-3-14-15,3-4-7 0,0 1-23 16,-4-1-9-16,1 0-28 15,-1 1-13-15,4-4-91 16</inkml:trace>
  <inkml:trace contextRef="#ctx0" brushRef="#br0" timeOffset="74762.99">6556 11650 320 0,'0'0'121'0,"0"3"-95"0,0-3 22 0,0 4 5 15,3-4-14-15,4 3 0 16,8-3-13-16,-8 0-4 16,10-7-13-16,-2 1-3 0,6-3-2 15,4-1 0-15,3-2 0 16,4 2-24-16,-7 1-12 16,3 2-38-16,0 1-16 0</inkml:trace>
  <inkml:trace contextRef="#ctx0" brushRef="#br0" timeOffset="74958.3">6708 12022 356 0,'11'-6'132'0,"3"-4"-103"0,7-12 21 16,-17 19 1-16,21-22-24 15,10-10-5-15,0-3-13 0,1 1-6 16,-1 2-2-16,-3 3-43 0,0 7-19 16,0 0-115-1</inkml:trace>
  <inkml:trace contextRef="#ctx0" brushRef="#br0" timeOffset="75342.39">7130 11137 340 0,'-4'-3'129'15,"1"-1"-100"-15,3 4 15 0,0 0 3 0,0 0-17 16,0 0-5-16,3 10 3 16,1 6 4-16,3 12-17 15,7 16 3-15,4 13 2 0,3 0-9 16,8-4-3-16,2 1-5 16,1-4-3-16,0 0 1 15,0 1 1-15,0-4-6 16,-4-6-1-16,1-6-18 15,-4-7-8-15,-1-6-23 16,-9-12-68 0,2-10 6-16,1-7-33 15</inkml:trace>
  <inkml:trace contextRef="#ctx0" brushRef="#br0" timeOffset="75585.75">7360 10907 384 0,'4'6'143'0,"-4"4"-112"0,11 8 25 0,-4-5 5 16,3 6-14-16,8 0-3 16,3 6-18-16,0 7-6 15,11 5-12-15,-10 14-5 0,2 12 0 0,5 6-4 16,-4-6 0-16,7-3-21 15,3-7-10-15,0 1-22 16,1 3-6-16,-4-1-17 16,-7-2-6-16,-1-10-74 15</inkml:trace>
  <inkml:trace contextRef="#ctx0" brushRef="#br0" timeOffset="76442.75">5623 13468 348 0,'8'-13'129'0,"-8"7"-100"0,3-3 11 0,-3 6 0 0,4-4-9 16,3-2-1-16,3-1-3 15,-3 1-2-15,4-1-14 16,3-2 0-16,8-1 0 0,2 1-6 16,5-4-3-16,-1 0-4 15,8-3 1-15,6 0-15 16,-6 0-4-16,-1 4-32 15,0-1-12-15,-10 0-74 16,7 4-71 0,-4 2 71-16</inkml:trace>
  <inkml:trace contextRef="#ctx0" brushRef="#br0" timeOffset="76698.7">6091 12964 360 0,'-3'6'134'0,"-1"1"-104"0,8-1 1 0,-1 0-7 16,4 7-12-16,1 6-2 16,-1 9-5-16,3 10-4 15,4 6 0-15,1 6-4 0,2 1 2 16,5-4-10-16,10-6-3 15,-8-6-20-15,1-10-5 0,0-6-22 16,-4-10-7-16,4-15-53 16</inkml:trace>
  <inkml:trace contextRef="#ctx0" brushRef="#br0" timeOffset="77134.6">6230 12964 304 0,'7'-13'115'0,"-7"4"-89"0,7-7 10 15,0 10-2-15,7-7-4 0,-3-6 4 16,6-3-7 0,5 0-2-16,-1 3-14 15,4 7 9-15,0 2 3 0,-1 7 6 0,-2 6 5 16,-1 7-4-16,0 6 2 15,-7 6-12-15,1 3-4 16,-8 0-7-16,0 3-4 16,-4 1-5-16,-3-1 0 15,0 4 0-15,-3-1 2 16,3 1-3-16,0-4 0 16,3 0 1-16,4-3 0 15,-3-2-3-15,7-8 0 16,3-5 2-16,0-7 0 15,0-6 1-15,4-7 0 16,-4-2 0-16,4-1 2 16,-1 0-6-16,-2 1-1 15,-1 2-25-15,0 1-8 0,0 3-29 16,-3 3-12-16,3 3-24 16,-7 3-11-16,0 6-29 15</inkml:trace>
  <inkml:trace contextRef="#ctx0" brushRef="#br0" timeOffset="77392.35">6162 13717 328 0,'0'-13'123'0,"4"-2"-95"0,6-7 25 0,-2 12 6 16,2-3-17-16,19-2-3 16,-1-4-21-16,14 0-9 15,15-3-5-15,-4-3-4 0,4-1 1 16,0-8-19-16,14-10-5 16,10-10-27-16,8-3-10 15,-8-2-107 1</inkml:trace>
  <inkml:trace contextRef="#ctx0" brushRef="#br0" timeOffset="77704.64">7236 12636 376 0,'0'4'143'0,"0"-4"-112"0,0 0 16 0,4 0-1 16,3 0-17-16,7-4-5 15,11 1-11-15,10-3-4 16,8-7-5-16,-1 1-3 0,-3-4 2 15,4 0-24-15,-8 0-8 16,1 4-28-16,3-1-9 16,0 1-104-1</inkml:trace>
  <inkml:trace contextRef="#ctx0" brushRef="#br0" timeOffset="77960.05">7676 12145 416 0,'0'0'156'0,"0"3"-121"0,0 6-3 16,0 1-9-16,3 6-15 15,8 9-2-15,3 10-6 16,7 6 0-16,4-1 0 15,-4-8-7-15,11 3-3 0,0-4-19 16,0-3-6-16,4-5-20 16,-15-5-5-16,4-8-87 15</inkml:trace>
  <inkml:trace contextRef="#ctx0" brushRef="#br0" timeOffset="78378.33">7839 12063 344 0,'-4'0'129'0,"4"0"-100"0,4 0 0 0,-1 0-5 16,4 0-5-16,8 0 1 16,2 0-3-16,5-3 0 15,2 0-9-15,5 0 6 0,-8-1 3 16,4 4 2-16,-4 0 1 15,-3 0 4-15,3 4 2 16,-7 2 0-16,1 3-1 16,-5 4-8-16,-3 6 0 15,0 9-10-15,-7 7-4 16,0 3 0-16,0-4 0 16,0 1-4-16,4-7-1 0,-1-3-2 15,1-6 3-15,3-3-2 16,0-3 1-16,7-7 2 15,0-9 0-15,11-7 0 16,-3-5 2-16,2-4-1 16,1 0-1-16,-4 6-8 15,-3 1-5-15,-4 2-26 16,-3 4-10-16,-4 0-26 16,-3 2-10-16,-1 4-95 15</inkml:trace>
  <inkml:trace contextRef="#ctx0" brushRef="#br0" timeOffset="78628.25">7988 12857 368 0,'14'-19'137'0,"-3"-3"-106"0,10-19 28 0,-14 19 8 16,7-10-15-16,4 1 0 15,7-1-26-15,3 1-8 16,7 3-11-16,4 2-5 0,0 4-1 16,-7 0-23-16,0 3-10 0,-3 4-28 15,-5-1-10 1,-2 3-38-16,-12-3-14 0,-10 1-21 16</inkml:trace>
  <inkml:trace contextRef="#ctx0" brushRef="#br0" timeOffset="79148.41">5999 11477 300 0,'-7'-6'112'0,"0"6"-87"0,3-3 15 0,4 3 1 0,-7 0-12 15,-3 3-2-15,6 6-11 16,1 10-3-16,3 6-7 15,0 13 7-15,0 35 4 0,0 18-3 16,0 16 0-16,0 44-6 16,0 7-3-16,-4 40-5 15,-3-9 0-15,0 13 0 16,0-16 2-16,7-38-12 16,0-28-6-16,3-26-33 15,8-25-16-15,0-21-101 16</inkml:trace>
  <inkml:trace contextRef="#ctx0" brushRef="#br0" timeOffset="79732.95">6765 14867 336 0,'-14'6'126'0,"7"0"-98"0,3 1 12 0,4-7-2 15,0 0-15-15,0 0 0 16,0 0-10-16,4 3-3 16,3 0-5-16,3-3 5 0,8-3 5 15,3-3 2-15,8-4 1 16,6-6 0-16,1-3-2 15,-1 1-11-15,0-4-2 16,-3-1-1-16,-3 1 1 16,-5 4-23-16,5 2-9 15,-4 3-35-15,-4 4-11 16,4-1-100 0</inkml:trace>
  <inkml:trace contextRef="#ctx0" brushRef="#br0" timeOffset="80093.75">7364 14120 344 0,'0'-3'129'0,"-4"3"-100"0,4 0 13 15,0 0 2-15,0 0-18 0,0 0-3 16,4 19-7-16,-1 9 0 16,5 10-9-16,2 6 2 15,4 3 4-15,0-6-5 0,1 4 0 16,-1 2-4-16,0 6-1 16,0 10-3-16,0 4-1 15,-7-4-12-15,8-4-5 16,-12-8-10-16,4-7-3 15,-3-9-5-15,-1-7-1 16,-3-9-8-16,-3-10-2 16,-4-9-58-1,0-9-59-15,-8-13 50 16</inkml:trace>
  <inkml:trace contextRef="#ctx0" brushRef="#br0" timeOffset="80226.1">7084 14275 324 0,'-7'0'121'0,"3"0"-95"0,4 0 25 16,0 0 2-16</inkml:trace>
  <inkml:trace contextRef="#ctx0" brushRef="#br0" timeOffset="80392.46">7084 14284 622 0,'10'19'35'0,"12"6"-19"15,10 3-4-15,14 1 1 0,14-1-7 0,7 1-1 16,-10 2-3-16,0 1-2 16,3-1 1-16,4 4-1 15,-4-4-20-15,4-6-9 16,-4-6-14-16,-14-9-4 16,-3-10-12-16,-8-7-3 15,1-8-78 1</inkml:trace>
  <inkml:trace contextRef="#ctx0" brushRef="#br0" timeOffset="80670.55">7701 14186 384 0,'-4'7'143'0,"4"-7"-112"0,4-3 14 16,-1-1-2-16,4-2-14 15,4-3 0-15,10-4-14 16,-3-3-6-16,7 1-6 16,3-1-3-16,0 0 1 0,1 3-41 15,3 4-18-15,-11 3-56 16,11-1-25-16,-11 10-2 15</inkml:trace>
  <inkml:trace contextRef="#ctx0" brushRef="#br0" timeOffset="80850.73">8002 14467 340 0,'7'3'126'0,"-3"-9"-98"0,6-10 21 0,-6 6 2 15,3-2-28-15,0-7-7 16,4-3-18-16,-1 0-4 16,4 0 3-16,8 0-39 0,2 0-13 15,8-4-105 1</inkml:trace>
  <inkml:trace contextRef="#ctx0" brushRef="#br0" timeOffset="81790.39">8363 13934 272 0,'-7'7'104'0,"4"-4"-81"0,3-3 14 0,0 0 1 15,0 0-16-15,0 0-4 0,0 0 0 16,3 0 2-16,4 0-10 15,8-3 8-15,-1-1 4 0,4-2 2 16,3 0 3-16,0-4-11 16,0-2-4-16,1-1-5 15,-1-6-2-15,0 0-3 16,4-3-2-16,3 0 1 16,-3 0 1-16,-7 0-28 15,3 3-11-15,-7 4-57 16,8 2-22-16,-8 3-33 15</inkml:trace>
  <inkml:trace contextRef="#ctx0" brushRef="#br0" timeOffset="82077.53">8583 13194 384 0,'-3'-9'145'0,"3"12"-112"0,0-3 5 0,0 0-2 15,3 9-9-15,4 7 2 16,7 15-12-16,11 10-3 16,14 3-8-16,4 7 0 0,14 2 1 15,-4 20-6-15,-4 6 0 16,-3-1-12-16,-3-8-3 15,-4-7-28-15,0-7-13 16,-7-5-18-16,-4-7-7 0,1-3-69 16</inkml:trace>
  <inkml:trace contextRef="#ctx0" brushRef="#br0" timeOffset="82645.49">7091 15528 316 0,'-4'0'121'0,"4"4"-95"0,0-4 5 16,0 0 11-1,7-7-6-15,8-5-3 16,-8-4-2-16,18-3-18 15,14-9 3-15,17-10 2 0,5-13-2 16,6-2 1-16,-10-1-9 16,10 1-3-16,4 6-3 15,3 2-2-15,1 4 3 16,-8 4 0-16,-10 2-30 16,-11 10-12-16,-7 9-33 15,-7 7-15-15,-4 2-77 16</inkml:trace>
  <inkml:trace contextRef="#ctx0" brushRef="#br0" timeOffset="82905.39">7523 15919 384 0,'4'-3'143'0,"3"0"-112"0,4-10 16 0,-4 4-1 0,0-7-15 16,3-9-3-16,5-13-16 15,2-6-5-15,5-3-5 16,6 9-8-16,4 3-1 0,7 10-30 16,3 3-11-16,1 6-24 15,-1 4-7-15,1-1-75 16</inkml:trace>
  <inkml:trace contextRef="#ctx0" brushRef="#br0" timeOffset="83159.91">7920 15355 408 0,'-3'0'151'0,"-1"0"-118"0,8 3 11 0,-1 4-2 16,4 2-15-16,8 7-1 16,6 6-13-16,4 9-3 15,-4 10-6-15,4 13-5 0,3 3 0 16,4-1-10-16,7-5-5 16,4-7-28-16,3-6-11 15,-4-13-51-15,4-16-19 16,-3-12-19-1</inkml:trace>
  <inkml:trace contextRef="#ctx0" brushRef="#br0" timeOffset="83652.53">8991 14527 296 0,'-4'3'110'0,"4"0"-86"0,0-3 7 0,0 0 22 16,4-3-7-1,3-4-3-15,0 1-2 16,4-6-23-16,-1-1 3 0,4-6 2 16,11-6-8-16,0-10-3 15,11-9-5-15,10-3 0 0,-4 0-17 16,4 2-8-16,0 11-38 16,-7 2-16-16,-3 7-81 15,-1 9-65 1,1 13 88-16</inkml:trace>
  <inkml:trace contextRef="#ctx0" brushRef="#br0" timeOffset="83867.75">9296 14942 376 0,'10'-6'140'0,"4"0"-109"0,11-10 9 0,-14 4-2 16,3-11-22-16,-3 8-6 16,17-23-37-16,-10 0-17 15,3 3-73-15,4 4-32 16,7 6 23-16,3 6 13 16</inkml:trace>
  <inkml:trace contextRef="#ctx0" brushRef="#br0" timeOffset="84120.82">9498 14432 444 0,'-4'-3'167'0,"4"6"-129"15,4-3-5-15,-4 3-9 0,3 4-9 16,4 5 3-16,8 7-10 15,6 9-2-15,7 17-4 16,15 11-2-16,6 4 1 0,4-3-10 16,-3-7-4-16,-7-3-26 15,-4-6-13-15,-4-3-23 16,-3-6-11-16,3-1-68 16</inkml:trace>
  <inkml:trace contextRef="#ctx0" brushRef="#br0" timeOffset="84716.3">9572 16190 324 0,'-3'-13'121'0,"3"17"-95"0,0-4 14 0,0 6-1 16,0 10-17-16,3 12-4 15,4 3-5-15,7 10 1 16,1 4-7-16,2 14 2 0,5 17 2 16,-5 6-6-16,5-10-1 15,-1-2-2-15,0-7 1 16,-7-16-4-16,0 7-2 15,1-7-20-15,-5-13-10 16,-3-5-23-16,0-13-7 16,-7-10-18-16,-3-9-6 15,-4-7-22 1</inkml:trace>
  <inkml:trace contextRef="#ctx0" brushRef="#br0" timeOffset="85001.21">9196 16190 312 0,'-3'0'115'0,"3"3"-89"0,3 3 3 16,5 4-4-16,13 6-6 16,4 6 1-16,6 3 4 0,12 3 2 15,0 4-13 1,-1 2 3-16,11 11 2 0,11 11-6 15,14 14-2-15,0-7-8 0,-7-7-1 16,-11-5-1 0,0-10 0-16,-3-7-14 0,-4-8-3 15,0-4-18-15,-10-10-5 16,-8-6-10-16,-6-2-2 16,-8-14-88-1</inkml:trace>
  <inkml:trace contextRef="#ctx0" brushRef="#br0" timeOffset="85293.32">9990 16452 328 0,'0'0'123'0,"-7"0"-95"0,7 0 14 16,0 0 1-16,0 0-11 16,0 0-1-16,7-4-9 15,-3 1-3-15,7-3-11 16,6 0-5-16,5-4-2 0,-1 1 1 16,11-1 1-16,-4 1-28 15,8-4-10-15,-1 1-21 16,-3-1-7-16,0-3-92 15</inkml:trace>
  <inkml:trace contextRef="#ctx0" brushRef="#br0" timeOffset="85520.63">10263 16565 356 0,'0'6'134'0,"0"-6"-104"0,7-6 7 0,-3 3-5 15,3-4-7-15,4-5 2 16,3-4-13-16,4-6-3 31,10-9-7-31,-3 2-3 0,0 7 2 16,-4 3-24-16,0 4-8 0,0 2-24 16,-6 0-6-16,2-2-97 31</inkml:trace>
  <inkml:trace contextRef="#ctx0" brushRef="#br0" timeOffset="86339.02">10292 15699 336 0,'-11'-10'126'0,"4"10"-98"0,3-3 19 0,4 3 0 16,0 0-19-16,0 0-3 15,4 6-2-15,7 7 2 16,6 6-13-16,5 6 9 0,6 6 5 16,0 1-5-16,4 6 0 15,11 9-6-15,10 16 1 16,11 13-7-16,-4-4-3 16,0-9-3-16,-7-9-3 15,-10-10 1-15,-8-10 1 16,-6-5-6-16,-8-7-1 15,-3-3-20-15,-4-7-9 0,-3 1-13 16,-4-7-6 0,-4-3-26-16,-3-6-13 0,0-6-69 15</inkml:trace>
  <inkml:trace contextRef="#ctx0" brushRef="#br0" timeOffset="87345.71">8707 15985 320 0,'4'0'121'0,"6"7"-95"0,1 11 14 15,3-2-3-15,8 19-11 16,17 22-3-16,3 9-2 16,4 16-1-16,4 34-11 15,10 10-5-15,11 13-3 0,3 15 1 16,-6-18 3-16,-8-20 2 15,-10-15 3-15,-8-16-5 16,-3-16-1-16,-11-18-2 16,1-13-2-16,-1-16 7 15,4-10 3-15,4-9 10 16,6-6 5-16,4-3-5 0,4-3-1 16,3-4-7-16,-7-3 0 15,7-3-3-15,15-3 0 16,27-9-3-16,12-13 1 15,-1-13-4-15,29-6-2 16,3-3 4-16,0 0 1 16,14-23-7-16,-3-8-1 15,-21 2 0-15,-8 13 3 16,-3 16 0-16,-14 9-1 16,-21 13-4-16,-15 13-2 15,-14 6 5-15,-7 6 2 16,-17 6 3-16,-4 4 0 0,-18 2 2 15,-7 4 3-15,-15 0-2 16,-6-3 1 0,-18-1-5-16,0-5-2 15,-10-13 0-15,-5-13 1 16,-13-16-1-16,-25-12-1 0,-14-6 1 16,6-20-1-16,-27-31-7 15,-8 4 0-15,18 8-4 16,4 14 2-16,-4 12 0 15,10 22 1-15,12 19 2 16,17 18 4-16,14 17-1 16,11 12 1-16,7 7-7 15,-1 5-2-15,1 4 1 16,-7 0 1-16,0 0 3 16,-7 0 4-16,0 3-1 0,-1 0-1 15,5 6-2-15,-15 10 1 16,-18 16-4-16,-7 9 1 15,8 3-3-15,10 0 2 16,0-3-4-16,0-3 1 16,3 0-23-16,4-13-9 15,15-25-138 1</inkml:trace>
  <inkml:trace contextRef="#ctx0" brushRef="#br0" timeOffset="88571.07">5191 5888 208 0,'0'-16'77'0,"-3"10"-60"0,-1-10 8 16,4 13 0-16,0-13-4 15,0-6-1-15,0 0-2 16,4-3-1-16,-1 0-9 15,-3 3 6-15,0 3 5 0,0 3 5 16,0 7 3-16,0-1 1 16,0 7 2-16,0 6-12 15,-3 10-3-15,-1 6-3 0,0 9 2 16,-3 10 4-16,0 25 1 16,4 22 1-1,3 22 0-15,3 32 0 0,4 21 0 16,8 39-3-16,6 3 2 15,11 18-10-15,17-28-3 16,26-31-4-16,-15-19 1 16,0-19 0-16,-3-23 1 15,3-18 2-15,-14-16 3 16,4-12-2-16,-8-13 1 16,-3-10-5-16,-10-5-2 15,-4-7 2-15,-4-7 2 16,-7-2-9-16,-3-10-2 15,3-7-35-15,-11-2-15 0,1-1-44 16,3-2-17-16,-3 2-61 16</inkml:trace>
  <inkml:trace contextRef="#ctx0" brushRef="#br0" timeOffset="89236.77">5701 6266 320 0,'-7'-16'121'0,"4"16"-95"0,3-6 18 15,0 6 0-15,0 0-11 16,0 0-2-16,0 0-13 15,0 3-4-15,3 10-8 16,4 6 14-16,4 15 6 0,14 29 6 16,0 16 4-16,14 6-9 15,14 32-2-15,0 12-8 16,0-9 0-16,-7-4-8 16,0-2-1-16,-10-7-2 15,-1-19 1-15,1-16-2 0,-11-12 0 16,-4-9-3-16,0-17 1 15,-10-5-2-15,-1-7-1 16,-3-3-8-16,4-7-3 16,-11-2-21-16,4-1-9 15,-1-2-33-15,1-4-16 16,-1-10-111 0</inkml:trace>
  <inkml:trace contextRef="#ctx0" brushRef="#br0" timeOffset="89600.63">6584 7271 356 0,'0'-3'134'0,"0"0"-104"0,0-3 12 16,0-1-2-16,0-2-4 15,4-4 0-15,3 1-6 16,3 2-2-16,-3 4-15 16,4 3 10-16,7 9 6 0,7 10 0 15,3 9 3-15,4 19-7 16,-7 16-1-16,-4 3-4 16,0 0-3-16,-17-3-3 15,-4 0 1-15,-11 12-10 16,-7 13-3-16,-3-3-4 0,3-9 0 15,-6-7-7-15,6-10-4 16,-3-11-22-16,6-11-10 16,8-9-86-16,18-44-159 31</inkml:trace>
  <inkml:trace contextRef="#ctx0" brushRef="#br0" timeOffset="91111.44">6659 6408 144 0,'-15'-35'55'0,"12"20"-43"0,-4-14 19 0,7 17 5 15,-7-7-5-15,7-3 2 16,0-4-6-16,0 1 1 15,0 0-16-15,0 0 11 0,0 3 4 16,0 6 10-16,0 0 4 16,0 7 5-16,0-1 1 15,0 4-6-15,0 3-2 0,0 3-16 16,7 3-6-16,-7 13-2 16,7 9 1-16,3 10-1 15,5 6 4-15,-1 12-9 16,3 13-1-16,1 4-5 15,7-10-1-15,-11-7-1 16,4-9-2-16,3-6-2 16,-7-10 1-16,4-2 1 15,3-11 0-15,4-2 4 16,4-7 5-16,2-3-3 16,1-6 2-16,-3-6-3 15,3-7 0-15,-1-3-1 16,1-3 0-16,4-3-5 15,3 3-1-15,-11 3-4 0,4 3 1 16,-4 7-26-16,1 6-9 16,-4 3-29-16,-1 3-9 15,-2 3-24-15,3 3-11 16,-11-5-36 0</inkml:trace>
  <inkml:trace contextRef="#ctx0" brushRef="#br0" timeOffset="91262.39">7226 6024 408 0,'-7'-10'151'0,"3"4"-118"0,4 6 18 0,0 0 1 0</inkml:trace>
  <inkml:trace contextRef="#ctx0" brushRef="#br0" timeOffset="91474.09">7222 6036 746 0,'14'38'37'0,"0"6"-20"16,11 7-4-16,7 27 0 0,7 17-3 15,4-1 0-15,-4 1-2 16,-4 2 0-16,1 1-7 16,-5-13 0-16,-2-12-1 15,-1-13 0-15,-3-13 0 16,-11-9 0-16,4-10 0 15,-7-6 0-15,-1-6-14 16,-3 0-3-16,-3-7-26 16,-4-6-11-16,0-9-37 0,-4-10-17 15,8-12-69 1</inkml:trace>
  <inkml:trace contextRef="#ctx0" brushRef="#br0" timeOffset="91820.7">7488 5337 356 0,'18'-13'132'0,"-1"16"-103"0,19 10 23 0,-26 3 2 0,15 25-7 15,18 31 1-15,17 1-9 16,14 21-1-16,-6 29-22 16,-4 0 2-16,-4 9 0 15,-3 16-2-15,-4-6 1 0,-7-13-7 16,-7 13-2-16,-11-7-4 16,-7-12-3-16,-6-19-7 15,-8-9-4-15,-7-10-21 16,-7-6-7-16,-4-10-27 15,-3-12-12-15,0-13-46 16,3-13-20-16,0-12-8 16</inkml:trace>
  <inkml:trace contextRef="#ctx0" brushRef="#br0" timeOffset="93198.98">4284 5586 252 0,'-11'-51'93'0,"4"42"-72"0,0-10 16 0,3 16 2 16,4-4-10-16,-7 1 0 16,4 0-1-16,-1 0 0 15,1 2-15-15,-1 1 3 0,4 3 2 16,0 35 1 0,4 15 1-16,3 17 0 15,7 36 0-15,14 27 2 16,18 46-3-16,11 19 0 0,14 48-10 15,-11 15-3 1,-3 10-4-16,-4 22 1 0,-3-16 2 16,3 3 2-16,-14-40 3 15,3-11 1-15,1-30-3 16,-11-45-3-16,0-35 0 16,-4-24-1-16,-3-26-5 15,-4-12-1-15,-7-13 1 16,8-13 0-16,-5-6 7 15,8-13 4-15,-7-5 1 16,0-4 3-16,-1-4-7 16,1-2-2-16,7-7-3 0,14-5 1 15,17-8 0-15,22-11 3 16,-3-4 1-16,14-10 1 16,35 1-2-16,7-10 1 15,28-19 2-15,26-15 2 16,52-20-3-16,4 13-3 15,21 16-2-15,-14-3 0 16,33 3-2-16,-19 3 2 16,11 10-4-16,-11 6 0 15,-3 9 1-15,-18 10 0 16,0 2 0-16,-43 8 0 16,-6 2 0-16,-19-3 0 15,-31 0 0-15,-32 7 0 0,-25 6 0 16,-25 6 0-1,-13 6 0-15,-16 4 0 0,-9-1 11 16,-12 1 5-16,-3-7-8 16,-17-9-2-16,-4-7-4 15,-11-2-2-15,-14-7-2 16,-14-3 1-16,-11-19-1 16,-4-38 0-16,8-13 2 15,-11-24 2-15,-21-45-3 16,-18-37 0-16,7-20-8 15,4-47-4-15,-18-21-7 16,-3 18 0-16,10-13 0 16,25 64 2-16,7 41 10 0,7 37 7 15,-4 38 3-15,-2 44 2 16,-1 35-2-16,7 25-2 16,10 19 1-16,8 10-1 15,7 9-3-15,-7-7 2 16,0 10 1-16,-11-9 2 15,-3 3 1-15,-4 2 3 16,10 1-1-16,-16 3 0 16,-23 4-3-16,-13 8-2 15,-4 20 1-15,-39 12-1 16,-11 0 0-16,-28-6 2 16,-17 6-3-16,-58 10 0 15,-6 12 1-15,-8 10 0 16,-28-4-5-16,11 4 1 15,0 25-11-15,-4 9-3 0,32-9-29 16,-3 28-11-16,52 3-166 16</inkml:trace>
  <inkml:trace contextRef="#ctx0" brushRef="#br0" timeOffset="100539.28">23460 3554 268 0,'0'-10'101'0,"0"10"-78"0,0-16 9 0,0 16 0 16,0-3-3-16,0 0 3 15,0 0-2-15,0 0 1 16,-4 0-17-16,4 3-1 0,0 0 0 16,-7 9-1-16,0 7 3 15,7 0 3-15,-14 21 1 16,3-2 1-16,-6 22 2 15,2-7 1-15,-2 51 1 16,2-28-5-16,12 15-1 0,-1-16-8 16,15 20-2-16,-4-20-2 15,11 10-1-15,-4-16-1 16,11 0 0-16,-4-9-2 16,7-10 1-16,-3-6-13 15,0-12-6-15,-4-4-68 16,4-10-30-16,-4-2-90 15</inkml:trace>
  <inkml:trace contextRef="#ctx0" brushRef="#br0" timeOffset="101229.42">27830 3481 348 0,'-7'0'132'0,"7"3"-103"0,0 4 25 0,0-7 6 16,7 9-13-16,4-6 0 15,10 10-10-15,11 6 0 16,11 12-21-16,-1 17 4 0,4-1 3 16,0 13-8-16,-7 9-3 15,-7 13-5-15,-11 16 0 16,-10-1-4-16,-18 4-2 15,-25 22 0-15,-25 0 1 16,-6-16-12-16,-8-9-3 16,-11-4-27-16,-17-3-9 0,7-6-30 15,3-25-13-15,11-16-100 16</inkml:trace>
  <inkml:trace contextRef="#ctx0" brushRef="#br0" timeOffset="101906.99">22258 4281 412 0,'-3'0'154'0,"3"0"-120"0,0 0 10 16,0 0-4-16,0 0-17 0,0 0 0 16,0 0-3-16,0 0 2 15,14 0-12 1,-4 0 8-16,19-3 2 0,-4 0-4 0,3 0-1 15,0 0-7-15,22 3 0 16,-18 0-5-16,28 0 0 16,-10 0-1-16,3 3-2 15,-7-3 1-15,4 3 1 16,-18 0-14-16,-4 4-5 16,-3-1-24-16,-4-3-9 15,-7 3-29-15,0 1-13 16,-3-1-93-1</inkml:trace>
  <inkml:trace contextRef="#ctx0" brushRef="#br0" timeOffset="102279.34">22974 3844 384 0,'0'-19'143'0,"-3"9"-112"0,3 1 14 15,-4 6 0-15,4-1-13 16,0 4 1-16,0 0-14 16,0 0-6-16,0 0-8 15,0 7 7-15,4 5 7 0,-1 7 1 16,-3 13 3-16,4 6-7 15,-4 6 1-15,0-3-6 0,3 15 1 16,1-5-5-16,3 12-2 16,-4-13-2-16,5 23 0 15,-5-14-2-15,4 4 2 16,0-3-7-16,-7-12 1 16,4-7-30-16,-1-7-11 15,1-5-54-15,7-7-23 16,-4-4-75-1</inkml:trace>
  <inkml:trace contextRef="#ctx0" brushRef="#br0" timeOffset="104338.87">21978 6610 168 0,'0'3'66'0,"0"-3"-52"0,4 3 12 0,-4-3 4 15,0 0 2-15,0 0 3 16,0-3-2-16,0 0 0 16,7-4-18-16,-7 1 9 0,0 0 5 15,0-1 5-15,0 1 1 16,0 3 1-16,0 0 3 16,0 0-7-16,0-1-2 15,0 1-3-15,0 3 0 16,0 0-11-16,0 13-2 15,0-4-4-15,-7 20 1 16,0-4-4-16,-11 19-2 16,4-9-2-16,-18 47 0 15,0-19-2-15,-11 12 2 16,11-15-2-16,-7 16 2 16,8-16-4-16,2 6 0 15,4-13 1-15,8-9 2 16,3-6-3-16,-1-9 0 0,5-4-6 15,-1-3-3-15,4-6-19 16,0-4-6-16,0 1-37 16,3-13-14-16,1 0-103 15</inkml:trace>
  <inkml:trace contextRef="#ctx0" brushRef="#br0" timeOffset="104743.15">21549 6707 376 0,'-3'-9'140'0,"3"9"-109"0,0-3 9 0,0 3-4 15,0 0-19-15,0 0-2 16,0 3-7-16,0 0-3 15,3 10-2-15,1-1 6 0,10 10 4 16,-10-3 2-16,17 25 4 16,-3-9-2-16,17 28 1 15,-7-13-3-15,15 13-1 16,-8-9-2-16,8 12 0 16,-11-12-4-16,3 2 0 15,-6-8-5-15,-1-4-2 16,-7-10 2-16,4-5 0 15,-11-4-1-15,0-6-2 0,-3-3-8 16,0-1-5-16,-1-2-22 16,-3-7-8-16,-3 0-30 15,3-9-11-15,-7 0-75 16,11-13-57 0,-4-2 90-16</inkml:trace>
  <inkml:trace contextRef="#ctx0" brushRef="#br0" timeOffset="105344.68">22088 6345 260 0,'-3'-3'96'0,"3"3"-75"0,-4-3 12 0,4 3 0 15,0 0-3-15,0 0 4 16,0-3-3-16,0-1 1 16,0 4-18-16,0-3 3 0,0 0 1 15,0 0-2-15,4 0 1 16,6-4-3-16,-3 1-1 15,7 3-5-15,4 3 0 0,7-6-3 16,3 3 2-16,4-1-4 16,4 4 0-16,-4 0 3 15,-4 4 3-15,-3 5 2 16,0-6 3-16,-4 7 4 16,-7 2 1-16,-3 4-2 15,-8 0 2-15,1-4-4 16,-8 14-1-16,4-8-8 15,-7 11-2-15,0-4-2 16,0 3 1-16,0-6-2 16,0 0-1-16,0-3 1 15,3 0-1-15,1-3-3 0,-1 0 2 16,4-4 1-16,4 1 0 16,-1 0 0-16,8-4 0 15,-4 0 0-15,7-2 0 16,-3-4 0-16,6 0 0 15,-2 0-14-15,-1 0-5 16,0 1-34-16,0 2-16 16,0-3-17-16,4 3-5 15,-7 1-80 1</inkml:trace>
  <inkml:trace contextRef="#ctx0" brushRef="#br0" timeOffset="105844.95">22535 7151 372 0,'3'0'140'0,"-3"0"-109"0,7 4 13 0,-7-4-1 16,0 3-8-16,4 0 2 16,17 0-7-16,-7-3-2 15,25 0-15-15,-7 0-1 0,18-6 1 16,-11 3-7-16,3-4-3 0,-6 4-9 15,3 0-1-15,-7 0-35 16,7 3-12-16,-4 0-27 16,-3 3-12-16,0 0-76 15</inkml:trace>
  <inkml:trace contextRef="#ctx0" brushRef="#br0" timeOffset="106185.04">23272 6824 324 0,'-14'-10'123'0,"14"10"-95"0,-7 0 25 0,7 0 6 15,0 0-25-15,0 0-9 16,0 4-7-16,0-1 1 15,7 3-11-15,0 0 4 0,7 10 2 16,0-3 1-16,7 12 1 16,-3-3-6-16,7 9-2 15,-4-5-2-15,8 2 1 16,-5-3-4-16,15 0 0 16,-14-6-3-16,14 0-3 15,-7-3-9-15,4 0-5 16,-12-4-31-16,5 1-11 15,-4-4-32-15,3 1-10 16,-14-1-50 0</inkml:trace>
  <inkml:trace contextRef="#ctx0" brushRef="#br0" timeOffset="106500.51">23857 6799 384 0,'-4'-7'143'0,"4"7"-112"0,0 0 16 0,0 0 1 16,0 0-23-16,0 0-6 15,-3 13-3-15,-1-4 2 16,-3 35-10-16,0-9 0 0,-4 25-1 16,4-10-3-16,-7 20-3 15,3-14 2-15,-6 33 0 16,6-17-4-16,-3 7 1 15,3-16 2-15,8 0 1 16,-8-13-10-16,8-2-3 16,3-11-19-16,0 1-7 15,0-10-21-15,7-2-6 16,0-4-24-16,0-7-8 16,0-2-35-1</inkml:trace>
  <inkml:trace contextRef="#ctx0" brushRef="#br0" timeOffset="107022.87">24236 6865 296 0,'0'-3'112'0,"0"3"-87"0,-7 0 20 0,7 0 1 16,0 0-11-16,0 0-1 15,0 0-13-15,0 0-5 16,0 0-9-16,0 0-1 0,7 3 4 15,-7 0 3-15,14 3 2 16,0-3 0-16,11 1 1 16,-11-1-4-16,11-3-2 0,-4 0-6 15,8 0-3-15,-8 0 0 16,7 0-1-16,8 0-18 16,-4 0-8-16,-7 3-35 15,-4-3-16-15</inkml:trace>
  <inkml:trace contextRef="#ctx0" brushRef="#br0" timeOffset="107301.06">24335 7218 360 0,'0'0'134'0,"0"0"-104"0,11 0 16 0,-11 0-1 16,3 3-12-16,1 0 0 15,10-3-14-15,-7 0-6 16,15 0-8-16,-8 0-4 0,14 0 0 16,-3 0-8-16,10 0-3 15,-6 0-34-15,6 3-16 16,-6 0-57-16,6-3-24 15,-3 0 11 1</inkml:trace>
  <inkml:trace contextRef="#ctx0" brushRef="#br0" timeOffset="108423.15">24885 6389 332 0,'-7'-3'123'0,"3"3"-95"0,1 0 11 0,3 0 1 16,0 0-15-16,0 0-3 15,0 0-10-15,0 0-3 16,0-3-5-16,7-4 6 0,7 1 3 15,4 0-2-15,3 3 1 16,-3 0-3-16,21-1 0 16,14 4 1-16,-14 4 1 15,-7-1-1-15,-1 3 1 0,5 7 0 16,-15-4 3 0,-3 1-1-16,-11 12 0 0,0-4-7 15,-18 14-2-15,4-7-2 16,-14 7 1-16,7-7-4 15,-4 0 0-15,4-6-1 16,3 0 0-16,1-3 0 16,6-1-2-16,1-2 0 15,10 3 0-15,14 3 5 16,0-4 1-16,-3 1-3 16,10 3-1-16,-10-3 1 15,18 3 2-15,-12-4 4 16,15 8 2-16,11 8 3 15,-18-3 4-15,-7-6-2 0,-4 10 3 16,-3 12-2-16,-11-3 2 16,-14-3-6-16,-8-4-3 15,-6-2-3-15,0-7-3 16,3-6-4-16,-28 3 0 16,-25 6-18-16,-10 1-6 15,10-4-23-15,3-3-7 16,5-3-27-16,-8-3-9 15,14-1-82 1</inkml:trace>
  <inkml:trace contextRef="#ctx0" brushRef="#br0" timeOffset="109637.08">21117 4124 256 0,'-18'-13'96'0,"11"13"-75"0,-11-3 12 0,8 6 0 15,-5 0-14-15,-6 7-3 16,-11-1-3-16,-7 1-1 16,-7 6-6-16,-7 2 0 0,0-2 4 15,0 6-6-15,-4 3-2 16,-10 4-1-16,-11 2 1 15,-7 4-3-15,3 12 0 16,1 10 1-16,-4 15 2 16,-11-9-3-16,4 4-2 15,3-1 2-15,8 9 0 0,-5 10 1 16,-6 7 2 0,0-4-1-16,0 0-1 0,7 10 1 15,10 6-1 1,5-7 0-16,-8-2 0 0,0-4 0 15,17-6 0-15,12-15 0 16,-12 37 0-16,12-28 0 16,-8 56 2-16,15-34-1 15,-19 31-1-15,15-31 3 16,-18 53 2-16,18-34 4 16,-10 44 2-16,-5 38-1 15,15-26 1-15,7 4-2 16,15-1 2-16,9-21-2 15,12 2 0-15,13 39-1 16,19-29 0-16,10-22 2 0,10 6 1 16,1-18-1-16,0-20 1 15,-1-18-2-15,-10-44 2 16,-7-13 3-16,36 3 1 16,-15-10-2-16,18-2 0 15,-11-7-1-15,25-9 2 16,-18-4-7-16,18-2-2 15,-17-1-1-15,-5-2 0 16,-9-1-5-16,-12-3 1 16,-6 0 0-16,-4-3 0 15,-8 0 0-15,-2 0 2 16,-5 0-23-16,-3 0-11 16,-3 0-47-16,0-3-22 15,-1 0-82-15</inkml:trace>
  <inkml:trace contextRef="#ctx0" brushRef="#br0" timeOffset="110118.7">19355 8714 336 0,'-18'-3'126'0,"18"3"-98"0,0 0 6 0,0 0-4 16,8 0-6-16,-5 0 3 16,22 0-2-16,-11 0 2 15,18 0-15-15,-7 0 4 0,14 3 2 16,-7-3-6-16,28 3 1 15,-10 0 1-15,28 4 3 16,-18-1-5-16,11 0 1 16,-15 1-6-16,22 2-2 15,-17 0-2-15,6 7-3 16,-10-3 1-16,-4 12 1 16,-14-6 1-16,-18 22 1 15,-3-6-2-15,-29 12-2 16,4-6 3-16,-21 15 0 0,3-8-4 15,-14 27 1-15,4-15-2 16,-12 10-2-16,8-14-17 16,0-5-9-16,8-10-35 15,13-10-16-15,7-6-23 16,22-25-9-16,-1 0-24 16</inkml:trace>
  <inkml:trace contextRef="#ctx0" brushRef="#br0" timeOffset="111273.82">21269 8613 304 0,'-21'3'112'0,"21"-3"-87"0,-7 0 15 0,7 0 1 15,0 0-10-15,0 0-1 16,0 0-3-16,0 0-2 16,0 0-14-16,0 0 4 0,3 4 3 15,1-4 1-15,10 3 3 16,0 0-1-16,11 0-1 16,-4 0-4-16,15 0-2 15,-8-3-2-15,11 0 0 0,-3 0-6 16,6 0-2-1,-6 0-4-15,-1 3-1 0,-3-3-1 16,-4 4-2-16,-3-1-19 16,-4 0-8-16,-3 0-6 15,-4 0 0-15,-3 0-2 16,-4 1-1-16,0-1-6 16,0 0-1-16,0 0-81 15,-3-3-62 1,3 0 73-16</inkml:trace>
  <inkml:trace contextRef="#ctx0" brushRef="#br0" timeOffset="111705.51">22152 8245 244 0,'7'-10'93'0,"-7"10"-72"0,0-3 16 0,0 3 2 16,0 0-1-16,0 0 2 15,0 0-7-15,0 0 0 16,0 0-19-16,0 0 5 0,-4 6 4 15,1 1 1-15,-1 8 3 0,-6 1-9 16,-5 28-3-16,5-9-8 16,-8 22-5-16,4-10-1 15,-4 13-1-15,4-13 0 16,-4 16 0-16,1-9 0 16,-1 2 2-16,4-12-3 15,3-6 0-15,4-6-6 16,-4-7-3-16,4-3-3 15,4-3-2-15,-1-3-8 16,1-7-2-16,3-3-27 16,0-12-9-16,0 0-98 15</inkml:trace>
  <inkml:trace contextRef="#ctx0" brushRef="#br0" timeOffset="112070.13">21953 8245 304 0,'-10'-3'112'0,"10"3"-87"0,-7-7 29 0,7 7 5 16,0 0-20-16,-7 0-5 15,3-3-9-15,0 3-2 16,4 0-12-16,0 0-9 0,4 3-2 15,0 0 6-15,3 13 4 16,0-3 1-16,7 25 1 0,-3-7 2 16,10 23 2-16,-7-10-5 15,14 6 1-15,-3-9-5 16,14 9-2-16,-7-9-2 16,11 10-3-16,-8-10 1 15,4 6 1-15,-4-9-10 16,-6 0-4-16,-4-7-32 15,-1 1-13-15,-6-7-20 16,3-3-7-16,-3-3-80 16</inkml:trace>
  <inkml:trace contextRef="#ctx0" brushRef="#br0" timeOffset="113134.49">23010 8591 292 0,'-11'0'110'0,"11"0"-86"0,-4 0 13 15,4 0 2-15,0 0-14 16,0 0-3-16,0 0-1 15,0 0-1-15,0 0-11 16,0 0 3-16,0 3 4 0,0 1 3 16,0-1 1-16,0 0-7 15,4 0-3-15,0 0-1 16,-1 0-1-16,1 0-2 16,-1 1-1-16,4-1-1 0,-7 0 2 15,4-3-3-15,-1 3 0 16,1-3 1-16,-4 0 0 15,0 0 0-15,0 0 0 16,0 0-5-16,0 0 1 16,0 0 0-16,3 0 0 15,1 0 0-15,0 0 0 16,-1 0 2-16,4 0 1 16,0 0-4-16,7 0 1 15,-3 0 0-15,14 3 2 16,-4 0 1-16,11 0 1 15,-4 1-5-15,8-1 1 16,-4-3 0-16,-4 0 2 16,-3 0-1-16,0 0 2 15,-4 0-15-15,-3 0-5 0,-4 0-24 16,-3 3-9-16,-1 0-20 16,-3 3-7-16,0-2-79 15</inkml:trace>
  <inkml:trace contextRef="#ctx0" brushRef="#br0" timeOffset="113494.64">23212 8371 344 0,'-7'-3'129'0,"7"3"-100"0,0 0 4 0,0 0-4 15,0 0-15-15,0 0-3 16,0 6 5-16,0 0 1 16,0 16-8-16,3-3 3 0,8 19 4 15,-4-7-4-15,3 10-2 16,-2-6-8-16,6 9-1 15,-11-9-1-15,8 18 0 16,-4-12 0-16,4 10 2 0,-1-10-10 16,1-4-2-1,0-5-19-15,-1-7-9 0,1-3-18 16,-1-9-7-16,1-1-85 16</inkml:trace>
  <inkml:trace contextRef="#ctx0" brushRef="#br0" timeOffset="113801.99">23470 8446 372 0,'0'0'140'0,"0"0"-109"0,0 7 9 0,0-7-4 15,4 6-8-15,-4 0 1 16,7 10-5-16,0-3-3 16,7 9-11-16,1-4-2 0,9 8 2 15,-2-4-6-15,9 0-2 16,-6-3 1-16,11 3 2 16,-11-6-2-16,3 2-2 15,-3-2-33-15,3 0-14 16,-10-3-28-16,0-1-11 15,-1-2-82 1</inkml:trace>
  <inkml:trace contextRef="#ctx0" brushRef="#br0" timeOffset="114096.02">23924 8390 340 0,'0'-19'129'0,"0"19"-100"0,0-7 18 16,0 7 3-16,0 0-17 16,0 0-4-16,0 13-1 15,0-4 1-15,-3 26-15 16,3-7 1-16,-4 23-1 0,1-10-3 16,-5 34 1-16,1-15-7 0,0 25-3 15,0-15-4-15,0 8 1 16,4-15-1-16,-1 16 0 15,0-16-18 1,4 10-7-16,0-17-19 0,0-2-9 16,0-10-23-16,4-9-9 15,0-7-63 1</inkml:trace>
  <inkml:trace contextRef="#ctx0" brushRef="#br0" timeOffset="114912.96">24424 8528 292 0,'-4'6'110'0,"4"-6"-86"0,0 4 13 0,0-4 0 16,0 0-14-16,0 0-3 15,0 0 6-15,0 0 3 16,0 0-15-16,0 0 3 16,0 0 1-16,4 0-4 0,7 3 0 15,-4-3-8-15,7 3-4 16,4 0-1-16,-4 0 1 16,3-3-41-16,5 3-18 15,-5 1-81 1,8-4-76-16,-3 0 75 15</inkml:trace>
  <inkml:trace contextRef="#ctx0" brushRef="#br0" timeOffset="115120.31">24427 8787 360 0,'4'-4'134'0,"-4"4"-104"0,11-6 16 15,-11 6-1-15,7-3-23 16,0 0-5-16,11 0-12 16,-4-1-4-16,14 1-1 15,-3 0-31-15,14 0-14 0,-7 0-21 16,14 3-7-16,-18 0-69 16</inkml:trace>
  <inkml:trace contextRef="#ctx0" brushRef="#br0" timeOffset="115453.33">24910 8610 348 0,'0'0'132'0,"0"0"-103"0,3 0 14 0,-3 0 1 0,4 0-10 16,3 0 1-16,3 0-16 16,5 0-4-16,13 0-9 15,-10 0-2-15,17 0 0 0,-3 0-18 16,7 0-5-16,-7 0-26 15,3 0-9-15,-6 0-43 16,6-6-17-16,1 0-17 16</inkml:trace>
  <inkml:trace contextRef="#ctx0" brushRef="#br0" timeOffset="115762.57">25385 7989 416 0,'0'-3'154'0,"0"3"-120"0,0 0 12 0,0 0 0 16,0 0-14-16,0 0 1 15,0 16-5-15,0-3-3 16,7 18-13-16,0-6 1 0,-4 26 1 15,4-10-1-15,4 50 0 16,0-22-5-16,3 13 0 16,-4-16-7-16,5 26-1 15,-5-20-5-15,1 7 1 16,-4-13-29-16,4-6-13 16,-4-13-40-16,0-6-16 0,-4-6-96 15</inkml:trace>
  <inkml:trace contextRef="#ctx0" brushRef="#br0" timeOffset="118537.17">23871 6165 240 0,'0'4'90'0,"0"2"-70"0,-4 3 13 0,1-2-1 16,-1 2-8-16,-3 0-2 15,0 4-6-15,0 0 0 16,0 2-9-16,0 1 2 0,-4 3 4 16,1 6 4-16,-5 23 4 15,-6 30 2-15,-7 20 3 16,-4 60-5-16,-14 49-3 15,3 39-10-15,11-10-3 16,8-59-1-16,-15 122 2 0,10-85 6 16,-20 86 2-16,13-89-1 15,-10 31 2-15,7-62-8 16,4-10-4-16,6-41-5 16,8-25-1-16,3-22-29 15,15-25-14-15,-1-13-23 16,18-25-7-16,1-3-82 15</inkml:trace>
  <inkml:trace contextRef="#ctx0" brushRef="#br0" timeOffset="120099.86">25959 11004 296 0,'-7'-6'112'0,"7"6"-87"0,-7 0 24 16,7 0 6-16,-4 0-5 0,4 0 3 16,0 0-13-16,0 0-2 15,0 0-21 1,0 0-1-16,0 0-2 0,0 0-7 0,4-3-2 15,-4 3 3-15,24-13 5 16,-2 1-1-16,31-13 1 16,-11 3-3-16,19-7-1 15,-15 7-1-15,21 3 0 16,-10 3 0-16,3 16 0 16,-7 0 4-16,-17 29 3 15,-5-4-6-15,-16 19-1 16,-5-6-2-16,-35 41 1 15,11-16-4-15,-21 28 0 16,10-12 1-16,-17 18 0 16,6-21-2-16,-3 15 1 15,7-18-2-15,7-7-1 16,8-12-4-16,13-7 0 0,1-9 2 16,17-7 1-16,-4-6 1 15,15-6 0-15,-4-3 0 16,22-6 2-16,-4-4-3 15,7-3-2-15,-7 0-12 16,-7-3-5-16,0 0-33 16,-14 0-14-16,-1 0-58 15,-13-6-24-15,-1 0-30 16</inkml:trace>
  <inkml:trace contextRef="#ctx0" brushRef="#br0" timeOffset="120497.37">25331 11304 404 0,'4'3'151'0,"-4"-3"-118"0,11 3 14 16,-11-3-4-16,3 3-19 15,1 0-3-15,3 0-10 16,0 1-5-16,11-1-3 16,-4 0-9-16,18 6-1 0,-4-2-39 15,11 8-14-15,-7-2-87 16,0 3-79 0,-4-4 79-16</inkml:trace>
  <inkml:trace contextRef="#ctx0" brushRef="#br0" timeOffset="120679.91">25399 11663 356 0,'14'-25'134'0,"-14"25"-104"0,32-19-6 0,-25 19-11 16,11-3-11-16,-1-1-2 15,15 4-13-15,-7 0-4 16,7 4 9-16,-4-4-27 0,-3 3-9 15,-4 0-89 1</inkml:trace>
  <inkml:trace contextRef="#ctx0" brushRef="#br0" timeOffset="121511.73">22450 10708 272 0,'3'-3'104'0,"-3"3"-81"0,0 0 16 0,0 0 3 15,0 0-5-15,0 0 2 16,0 3 1-16,0-3 0 16,-3 16-22-16,-1-3 1 0,-3 31-1 15,-4-10-2-15,-10 20 3 16,7-10 1-16,-18 22 2 16,4-12-10-16,-11 31-2 15,7-19-6-15,0 10-1 16,3-20-1-16,5-2 1 15,2-10-4-15,5-6 0 16,2-7-4-16,1-6 1 16,4-2-11-16,-1-8-6 15,4-2-13-15,0 0-6 16,0-4-20-16,0-3-8 16,3-3-51-16,4-6-24 15,0 0 25-15</inkml:trace>
  <inkml:trace contextRef="#ctx0" brushRef="#br0" timeOffset="121828.75">21964 10762 336 0,'0'-16'126'0,"0"16"-98"0,-11-9 14 0,11 9 0 16,0 0-15-16,0 0-1 15,0 0-15-15,0 0-7 16,4 9-2-16,3 1 11 0,0 24 6 16,4-5-1-16,10 24 0 15,-7-9 1-15,18 38 0 16,-7-16-4-16,21 29-1 16,-7-20-4-16,7 10 1 15,-11-18-6-15,4 2-1 16,-7-16-2-16,-3-2 1 15,-4-10-2-15,-4-3-1 16,-3-10-21-16,-4-3-11 16,-4-6-15-16,1-6-4 15,-4-4-14-15,-3-18 35 16</inkml:trace>
  <inkml:trace contextRef="#ctx0" brushRef="#br0" timeOffset="122396.24">22467 10324 288 0,'-3'-6'107'0,"3"6"-83"0,-4-7 13 0,4 7-1 16,0 0-10-16,0 0-3 15,0-3-5-15,0 0-1 16,4-3-9-16,-1-1 6 0,8-2 5 16,-4 0-1-16,14-1-1 15,-3 1-3-15,10 2 1 16,-3 1-2-16,7 6 2 15,-4 0 3-15,4 3 1 16,-7 0 1-16,0 7 2 16,-7-4-6-16,-4 13 1 15,-3-3-6-15,-8 15-1 16,-3-6-6-16,-11 10-3 16,1-7 0-16,-4 7-1 15,-1-7 0-15,-2 7 0 16,6-10 0-16,4 4 0 0,3-7 0 15,8 0 0-15,-4-3-5 16,14 0 1-16,4-4 2 16,10-5 3-16,-6-1 2 15,9-6 1-15,-6 1-22 16,4-8-10-16,-5 1-35 16,5 0-12-16,-8 0-25 15,7 0-8-15,-6 0-45 16</inkml:trace>
  <inkml:trace contextRef="#ctx0" brushRef="#br0" timeOffset="122644.37">22783 11329 376 0,'0'6'140'0,"0"-6"-109"0,32-3 20 0,-29 3 3 15,15-6-17-15,-4 3-3 16,14-10-18-16,-3 4-5 16,25-7-7-16,-11 3-5 0,25 1-2 15,-11 2-25-15,4 4-11 16,-11 0-16-16,0 2-3 16,-7 1-13-16,3-3-3 15,-6 3-61-15</inkml:trace>
  <inkml:trace contextRef="#ctx0" brushRef="#br0" timeOffset="123013.56">24346 10724 344 0,'0'-22'129'0,"0"22"-100"0,-4-3 24 0,4 3 5 16,0 0-12-16,-7 0-2 15,0 3-12-15,4-3-3 16,-8 9-16-16,4-2 1 0,-11 24 2 16,4-6-4-16,-11 29-2 15,4-10-3-15,-11 16-2 16,7-13-3-16,-10 35-2 15,6-16-2-15,1 13-1 16,7-13-3-16,0-3 1 16,3-12-13-16,4-7-5 15,-1-6-21-15,5-7-10 16,3-6-13-16,-4-6-4 16,4-3-51-16,7-3-24 15,0-4 30 1</inkml:trace>
  <inkml:trace contextRef="#ctx0" brushRef="#br0" timeOffset="123273.74">23818 10752 364 0,'3'-6'137'0,"-3"6"-106"0,4 0 24 16,-4 0 3-16,7 6-8 15,0-2 3-15,0 18-17 0,4-3-4 16,7 25-19-16,-1-7 1 0,12 23 0 16,-5-12-5-16,30 49-1 15,-15-21-6-15,14 18-2 16,-11-21-2-16,8 21-2 16,-11-18-35-16,0 6-14 15,-7-16-48-15,17-12-19 16</inkml:trace>
  <inkml:trace contextRef="#ctx0" brushRef="#br0" timeOffset="131691.29">23031 13197 236 0,'0'-16'88'0,"0"16"-69"0,0-6 13 0,0 6 2 0,0 0-3 16,0 0 2-16,-4 0-5 15,4 0 0-15,0-3-16 16,0 3 6-16,0 0 5 0,0 0 3 16,0 0 4-16,0 0 1 15,-3 9 1-15,-1 1-9 16,-3 24-3-16,4-5-6 15,-8 21 1-15,0-9-6 16,-6 19-1-16,2-13-4 16,-9 32-1-16,6-19-1 15,-14 6 1-15,11-12-2 16,-1-4-1-16,5-9 1 16,3-9-1-16,-1-7-7 15,5-3 0-15,3-3-13 16,0-4-4-16,0-2-20 0,3-4-10 15,0-2-11-15,4-7-2 16,0 0-92 0</inkml:trace>
  <inkml:trace contextRef="#ctx0" brushRef="#br0" timeOffset="132126.14">22684 13156 296 0,'-8'-22'110'0,"8"22"-86"0,-10-6 18 16,10 6 3-16,0 0-13 16,0 0-1-16,0 0-12 15,0 0-1-15,0 6-11 16,0 0 9-16,3 7 4 0,4 0 3 15,1 18 3-15,2-6-1 16,19 19 0-16,-12-6-8 16,15 16 0-16,-7-13-8 15,3 25-1-15,-3-9 2 16,3 9 1-16,-6-13-3 16,3 4 0-16,-8-13-3 15,8-3 2-15,-11-6-4 16,4-7-2-16,-4-3 0 15,-3-3 1-15,-1-6-1 0,-2-3 2 16,-1-1-9-16,0-2-3 16,-4-1-20-16,1-2-8 15,-1-1-30-15,-3-9-12 16,0 0-31-16,7-13-11 16,-7 3-23-1</inkml:trace>
  <inkml:trace contextRef="#ctx0" brushRef="#br0" timeOffset="132732.28">23102 12892 260 0,'-7'-10'96'0,"7"10"-75"0,-7-3 12 16,7 3 2-16,-4 0-1 16,1 0 1-16,-1 0-1 15,0 0-1-15,4 0-18 16,0 0 2-16,0 0 3 0,0 0 0 16,-7 0 3-16,7 0-11 15,7-3-4-15,-7 0-3 16,11-10 1-16,-4 4 1 15,14-4 3-15,-3 0-1 0,14 4 0 16,-7 3 1-16,7 9 1 16,-7 0 6-16,-1 10 3 15,-2-1 1-15,-1 10 2 16,-3-3-7-16,-8 6 1 16,1-6-8-16,-8 6-1 15,1-3-2-15,-11 4-1 16,3-7-3-16,-6 3 1 15,3-3-2-15,-4 3 2 16,4-7-4-16,0 4 0 16,0-3-1-16,3 0 0 15,1-4 0-15,3 4 0 0,0-3 2 16,7-1 0-16,0-2 0 16,7-4 2-16,-3 0-1 15,6-3 2-15,1 1 0 16,-7-4 1-16,3 0-11 15,0 0-5-15,0 0-21 16,-7 3-6-16,4 0-26 16,0 0-12-16,-4-3-13 15,3 0-7-15,-3 0-64 16</inkml:trace>
  <inkml:trace contextRef="#ctx0" brushRef="#br0" timeOffset="133069.69">23322 13698 348 0,'-8'-3'132'0,"8"3"-103"0,0-3 12 0,0 3-3 16,0 0-6-16,0 0 3 16,8-3-6-16,-5-1-3 0,11 4-14 15,-3 0-1-15,7 0 0 0,-4 0 0 16,7 0 1-16,-3 0-6 16,7 0-4-16,-1 0-1 15,5-3-1-15,-4 0-5 16,7-3-1-16,-8 0-26 15,5-1-9-15,-5 1-34 16,1-4-15-16,-7 1-78 16</inkml:trace>
  <inkml:trace contextRef="#ctx0" brushRef="#br0" timeOffset="133927.62">24140 13238 260 0,'7'-16'96'0,"-7"16"-75"0,0-3 28 0,0 3 6 16,0 0-7-16,0 0 1 16,0 0-5-16,0 0-1 15,0 0-23-15,0 0 6 0,-3 6 2 16,-1 1-11-16,-3 21-4 0,4-3 0 16,-11 13 2-16,3-6-4 15,-7 18-1-15,8-9-6 16,-12 31-1-16,8-15-3 15,-4 12-1-15,4-15 3 16,4 3 1-16,-5-10-4 16,5-9 1-16,-1-7-5 15,4-2 1-15,0-7-9 16,3-3-2-16,-3-4-16 16,4-8-6-16,-1-1-11 15,4-9-5-15,0 0-11 16,0-16-3-16,0 3-73 15,4-15-45-15,-1 5 86 16</inkml:trace>
  <inkml:trace contextRef="#ctx0" brushRef="#br0" timeOffset="134227.94">23910 13194 308 0,'-7'-6'115'0,"7"6"-89"0,-4-3 25 0,4 3 6 16,0 0-11-16,0 0-2 16,0 0-19-16,0 0-7 15,4 12-11-15,-1-2 6 0,5 18 4 16,-1-3-3-16,7 16 0 0,-4-6-4 16,12 12 1-16,-1-9-4 15,7 22-2-15,-6-10-5 16,9 16 0-1,-2-12 0-15,6-1 2 0,-6-9-14 16,-1-6-5-16,-3-6-20 16,0-7-9-16,-4-3-22 15,-3-9-7-15,-1-1-92 16</inkml:trace>
  <inkml:trace contextRef="#ctx0" brushRef="#br0" timeOffset="134502.04">24385 13641 400 0,'-11'7'148'0,"11"-7"-115"0,0 0 11 0,0 0-3 15,0 0-16-15,0 0-3 16,4 0-6-16,-1 0-2 15,12 0-8-15,-12 0-4 0,18 0-1 16,-3 0-1-16,18-4 0 0,-12 1-14 16,15 0-3-1,-7 0-24-15,7 0-11 16,-7 0-17-16,4-7-7 16,-8 4-76-16</inkml:trace>
  <inkml:trace contextRef="#ctx0" brushRef="#br0" timeOffset="135143.79">24860 13225 304 0,'-11'-9'112'0,"11"9"-87"0,-7-6 18 0,7 6 2 15,-3 0-9-15,-1 0 2 16,1-3-7-16,-1-1 1 15,4-2-18-15,0 0 3 0,4-7 3 16,-1 4-5-16,4-4 2 16,0 4-6-16,4-4 1 15,0 4-3-15,3-1 0 16,0 4 1-16,11 3 4 16,-11 0 1-16,7 6 0 0,-3 0-1 15,7 10 1 1,-11-4-4-16,0 22 1 0,-3-2-3 15,-11 21 0-15,0-9-8 16,-14 13 0-16,3-10-1 16,-10 25 2-16,6-9-3 15,-2 12 0-15,3-15-1 16,3-3 0-16,0-10 2 16,8-3 0-16,3-7-3 15,3-5 2-15,1-7 3 16,17-3 3-16,-3-3 0 15,24-7 2-15,-6-3-6 16,13-3-1-16,-10-3 0 16,4 0 0-16,-8 0-18 15,4-3-5-15,-10 0-22 0,3 0-9 16,-8 0-18-16,5-3-5 16,-4-1-15-16,-1-5-6 15,-2 2-50 1</inkml:trace>
  <inkml:trace contextRef="#ctx0" brushRef="#br0" timeOffset="135465.96">25601 13235 324 0,'-14'3'123'0,"14"-3"-95"0,0 0 27 15,0 0 5-15,0 0-10 16,0 0 0-16,7-3-8 16,0 3-4-16,10-3-21 15,1 0-10-15,7 3-3 0,-4 0-3 16,4 3-1-16,-4 0-15 15,4 3-5-15,-4 1-32 16,1-1-14-16,-5 0-23 16,1 4-9-16,0-1-53 15</inkml:trace>
  <inkml:trace contextRef="#ctx0" brushRef="#br0" timeOffset="135672.06">25590 13575 356 0,'-14'6'134'0,"14"-6"-104"0,11 4 14 0,-11-4-2 16,14 0-13-16,-4 0-2 15,19 0-13-15,-8 0-4 16,11 0-6-16,-7 0-3 0,10 0 2 16,-7 0-18-16,15-4-6 15,-8 1-26-15,12 0-7 0,-8 0-32 16,7-3-10-16,-11-1-33 15</inkml:trace>
  <inkml:trace contextRef="#ctx0" brushRef="#br0" timeOffset="136210.6">26508 13225 264 0,'-25'-22'99'0,"25"22"-77"0,-24-25 13 0,20 22 3 16,-10-6 0-16,7 2 2 15,-4-2 4-15,4 3 2 16,0-1-24-16,0 4-2 0,0 3-1 15,0 0-7-15,-4 16 1 16,4-4-2-16,-4 29 3 16,4-6 2-16,0 22 2 15,0-13 1-15,0 28 3 16,3-12-6-16,4 28 1 16,0-18-6-16,11 2 1 15,-4-15-7-15,18-4-1 16,-7-12-2-16,28-6 1 15,-7-7 2-15,17-12 4 0,-13-3 5 16,14-23 1 0,-11 4-4-16,25-48-1 0,-15 14-6 15,15-23-3-15,-14 12 0 16,-7-28 1-16,-11 16-1 16,-29-22 2-16,1 19-13 15,-47 3-6-15,8 13-18 16,-43 6-6-16,11 9-23 15,-32 16-8-15,17 3 7 16,-10 26 4-16,18-1-32 16,-15 20-13-16,19-4-33 15</inkml:trace>
  <inkml:trace contextRef="#ctx0" brushRef="#br0" timeOffset="137228.63">22655 14659 264 0,'-3'-3'99'0,"3"3"-77"0,-7-7 13 0,7 7 1 16,-4 0 1-16,0 0 2 16,1 0-2-16,-1 0 2 15,-3 0-21-15,7 0 7 0,-10 7 5 16,3-1-7-16,-1 29-1 15,-2-7-7-15,-1 29 1 16,4-10-3-16,-4 57 2 16,4-19-2-16,0 41 0 15,-3-25-3-15,6 31 1 16,1-28-6-16,6 0-1 16,1-22-4-16,10-6-3 15,-4-10 2-15,12-13 2 16,-5-9 0-16,12-9 2 15,-4-7-2-15,-1-2-1 16,-2-7-26-16,10-7-12 16,-15 1-28-16,5-13-10 0,-5 0-81 15,8-10-74 1,0 1 85-16</inkml:trace>
  <inkml:trace contextRef="#ctx0" brushRef="#br0" timeOffset="137934.84">24374 14813 316 0,'4'-9'121'0,"-4"9"-95"0,0-3 22 0,0 3 3 16,0 0-2-16,0 0 3 15,3 6-2-15,1 0 1 16,10 16-28-1,-3-3 2-15,21 16 0 0,0-7 2 0,21 48 1 16,-18-13-11-16,15 19-3 16,-11-16-4-16,-4 25 1 15,-6-18-2-15,-8 24 0 16,-3-21-8-16,-15 6 0 16,4-16-8-16,-25 10-3 15,8-20-21-15,-15 7-10 16,0-12-31-16,-3-4-15 15,7-9-44-15,3-13-17 16,4-6-11 0</inkml:trace>
  <inkml:trace contextRef="#ctx0" brushRef="#br0" timeOffset="138610.79">23052 15084 272 0,'7'-22'101'0,"-7"22"-78"0,7-6 4 16,-7 6-3-16,0 0-1 15,0 0 6-15,0 0 6 16,0 0 3-16,0 12-20 16,0-2 5-16,-7 21 1 0,4-5 3 15,-4 18 1-15,0-6-7 16,-4 9-2-16,4-9-7 16,-75 9-2-16,143-6-9 15,-76 12 0-15,5-9-3 16,-1 10 0-16,-3-10-3 15,3 0-1-15,1-6-4 0,-1-3 1 16,4-7-8-16,0-6-2 16,0 0-19-16,3-9-8 15,1-4-17-15,-1-9-8 16,4 0-77 0</inkml:trace>
  <inkml:trace contextRef="#ctx0" brushRef="#br0" timeOffset="138943.72">22765 15213 348 0,'-11'-31'129'0,"11"31"-100"0,-3-6 11 15,3 6-2-15,0 0-17 16,0 0-4-16,7 9 5 15,0-3 3-15,11 20-13 16,-8-8 4-16,12 14 4 0,-1-7-5 16,-3 16 2-16,-1-9-6 15,5 18 1-15,-1-9-7 16,-3 19-1-16,-1-13-4 16,8 7-1-16,-4-10 1 15,4-3 2-15,-3-7-10 16,-1 1-2-16,-7-10-28 15,4-6-11-15,-4-3-18 0,4-10-6 16,-4 0-93 0</inkml:trace>
  <inkml:trace contextRef="#ctx0" brushRef="#br0" timeOffset="139249.6">23300 15522 340 0,'0'0'126'15,"0"0"-98"-15,11 3 19 0,-11-3 0 0,7 0-8 16,-3 0 2-16,10 0-19 15,-4 0-8-15,8 0-8 16,0 0-5-16,3-3 2 0,-3 0-4 16,10 0-2-16,-7 0-27 15,8 0-12-15,-4-1-26 16,3-2-9-16,-3 3-78 16</inkml:trace>
  <inkml:trace contextRef="#ctx0" brushRef="#br0" timeOffset="139677.53">23655 15169 332 0,'0'0'123'0,"0"0"-95"0,0 0 18 0,0 0 1 16,0 0-5-16,0 0-1 15,3-3-7-15,4 0-4 16,15-3-16-16,-1-1 2 0,7 1 4 16,-3 3-5-16,3 6 0 15,-3 0-3-15,4 13 2 0,-8-3 6 16,0 18 2-16,-3-3-3 16,-7 10-1-16,-1-6-8 15,-10 12-2-15,0-9-6 16,-7 18-2-16,4-12 0 15,-8 13 2-15,0-10-3 16,1 0 0-16,3-6-1 16,3-7 0-16,0-6 0 15,8-3 0-15,0-3 0 16,13-3-2-16,-10-7 3 16,22-5 0-16,-5-1-4 15,26-13 1-15,-11 4-25 16,11-10-10-16,-8 7-38 15,1-1-15-15,-8 1-115 16</inkml:trace>
  <inkml:trace contextRef="#ctx0" brushRef="#br0" timeOffset="140186.24">24949 14835 304 0,'3'-25'112'0,"-3"25"-87"0,4-41 29 16,-4 38 7-16,0-13-10 16,0 4-2-16,0-1-9 15,0 4 0-15,0 2-22 16,0 1-4-16,-4 28 0 0,1-3-4 15,3 28 2-15,0-9 2 0,0 41 1 16,0-16 0 0,0 34 1-16,3-21-8 0,8 34-3 15,-4-25-5-15,14 19-3 16,-3-22 2-16,10-6 2 16,-3-13-11-16,7-10-6 15,-7-5-13-15,7-14-5 16,-8-5-17-16,5-14-6 15,-4-2-24-15,3-16-11 16,-7 0-70 0</inkml:trace>
  <inkml:trace contextRef="#ctx0" brushRef="#br0" timeOffset="140501.46">25487 14968 384 0,'0'-3'145'0,"0"3"-112"0,0 0 21 16,0 0 1-16,0 3-15 16,0-3-3-16,-3 12-8 15,-1-2-4-15,1 31-13 16,-1-10 1-16,-3 32 3 0,0-12-6 15,0 12-1-15,0-13-5 0,-4 16-1 16,4-12-3-16,-4 6-1 16,4-10-23-16,0-3-10 15,4-9-31-15,3-10-11 16,-7-2-33-16,7-14-11 16,0-2-33-1</inkml:trace>
  <inkml:trace contextRef="#ctx0" brushRef="#br0" timeOffset="140792.23">25207 15046 428 0,'7'-3'159'16,"-7"3"-124"-16,11 0 9 0,-11 0-7 0,14 7-11 15,-7-4-1-15,15 19-5 16,-12-6 0-16,11 28-11 16,1-7-1-16,3 11 2 0,-8-7-6 15,12 6 0-15,-5-9 0 16,12 9 0-16,-8-9-11 16,8 3-5-16,-4-7-30 15,3 1-12-15,-7-7-27 16,1-2-10-16,-4-7-83 15</inkml:trace>
  <inkml:trace contextRef="#ctx0" brushRef="#br0" timeOffset="141672.95">26377 14886 468 0,'0'-3'176'0,"0"3"-137"0,-7 0 13 16,7 0-2-16,0 0-27 15,0 0-5-15,0 9-7 16,0 1 0-16,7 15-6 0,-7-6-1 0,11 31 2 16,-4-6-1-16,7 19 2 15,-3-12-6-15,6 2-3 16,1-9 1-16,0 0 2 16,-1-9-18-16,5-4-8 15,-8-2-27-15,0-7-10 16,-3-3-22-16,-1 0-10 15,1-4-79 1</inkml:trace>
  <inkml:trace contextRef="#ctx0" brushRef="#br0" timeOffset="142110.64">26806 14577 388 0,'0'0'145'0,"0"0"-112"0,3 3 16 0,-3-3 3 15,4 16-15-15,0-3 1 16,13 37-10-16,1-9-3 16,10 22-14-16,-3-13 2 0,7 45 1 15,-7-20-3-15,0 17 1 16,-1-23-5-16,-16 4 1 15,2-17-5-15,-6 4-2 16,-4-9-20-16,-7-4-8 16,3-6-32-16,-7-3-13 15,4-7-33-15,0-6-11 16,0-6-46 0</inkml:trace>
  <inkml:trace contextRef="#ctx0" brushRef="#br0" timeOffset="142477.13">27256 14990 356 0,'0'-3'132'0,"0"3"-103"0,14-10 29 0,-14 10 9 15,7-3-24-15,-3 0-6 16,10 0-25-16,-3 0-7 15,13-1-4-15,1 1 1 0,11 0 1 16,-4 3-21-16,7 0-8 16,-7 0-31-16,-1 0-12 15,-6 0-106 1</inkml:trace>
  <inkml:trace contextRef="#ctx0" brushRef="#br0" timeOffset="142701.29">27309 15223 356 0,'4'3'134'0,"-4"-3"-104"0,10 9 9 0,-10-5-3 0,11 2-15 16,0 0 1-16,24-3-11 15,-7 1-4-15,19-4-4 16,-8 0-5-16,10-7-1 0,-10 4-20 15,7-6-8-15,-10-1-28 16,6-6-10-16,-6 4-79 16</inkml:trace>
  <inkml:trace contextRef="#ctx0" brushRef="#br0" timeOffset="143220.19">28156 14687 372 0,'-14'-6'140'0,"14"6"-109"0,-18-3 20 0,15 3 1 0,-8 3-18 15,4 0-2-15,-7 10-15 16,3-4-3-16,-6 23-8 16,2-7 3-16,-2 19 1 0,3-9 1 15,-4 25 3-15,4-10-5 16,3 32-1-16,4-19 0 16,7 6 0-16,0-12 0 15,11 0 0-15,-4-10-4 16,17-6-1-16,-6-10 3 15,14-6 1-15,-4-6 1 16,11-15 0-16,-7-1 0 16,22-16 2-16,-12 4 4 15,22-42 1-15,-11 10-6 16,4-19-3-16,-15 10-3 0,-6-13 0 16,-8 13 0-16,-21-26 1 15,-3 13-5 1,-47-3-1-16,11 12-10 0,-35 4-3 15,14 9-23-15,-43 13-8 16,22 5-18-16,-4 27-5 16,21-4-25-16,-3 19-8 15,14-4-64 1</inkml:trace>
  <inkml:trace contextRef="#ctx0" brushRef="#br0" timeOffset="147931.4">25877 15154 264 0,'0'-13'101'0,"0"13"-78"0,-3-10 6 0,3 10 0 16,0-3-3-16,-7 0 2 15,7-3-7-15,0 3 0 16,0 0-12-16,0-1 1 0,0 1 1 16,0 0 0-16,0 0 3 15,0 0 10-15,0 0 7 16,0 0-1-16,0 3 2 15,0 0-7-15,0 9-1 16,0-3-9-16,0 23-2 16,0-4-5-16,7 16-3 15,-7-7-5-15,0 11 0 16,3-8 2-16,1 4 1 16,-1-6-8-16,1 3-4 15,-1-7-11-15,1-2-2 16,3-4-13-16,-7-6-6 0,4-4-8 15,-1-5-3-15,1-4-26 16,-1-6-13-16</inkml:trace>
  <inkml:trace contextRef="#ctx0" brushRef="#br0" timeOffset="148310.32">25732 15371 344 0,'-7'6'129'0,"7"-6"-100"0,0 3 9 0,0-3-3 15,0 0-14-15,0 0-1 16,0 4 1-16,0-1 1 16,7 3-11-16,-4-3 0 0,12 0 0 15,-5 0 2-15,8 1 5 16,0-1-4-16,10-3 0 16,-3 0-6-16,28-3-3 15,-14-1-5-15,14 1 0 16,-10 0-29-16,-1-3-13 15,-10 3-47-15,0 0-20 0,-4-1-56 16</inkml:trace>
  <inkml:trace contextRef="#ctx0" brushRef="#br0" timeOffset="149513.28">24250 16429 320 0,'7'-6'121'0,"-7"6"-95"0,0 0 16 0,0 0-1 15,0 0-8-15,0 0 3 16,0 0-9-16,0 0-4 16,0 0-13-16,0 0 7 0,0 3 3 15,0 0-2-15,-3 13 2 16,3-3-2-16,-7 34 0 16,0-6-7-16,-11 22-2 15,4-13-3-15,-8 13-1 16,5-9-3-16,-8 22-2 15,11-17 1-15,-8 4 1 16,5-12-3-16,3-7 0 16,3-6 1-16,0-7 0 15,8-5-9-15,-8-8-2 0,4-2-29 16,3 0-12-16,1-3-28 16,3-13-10-16,0 0-82 15</inkml:trace>
  <inkml:trace contextRef="#ctx0" brushRef="#br0" timeOffset="149930.91">23899 16489 320 0,'-3'-12'121'0,"3"12"-95"0,0 0 14 0,0 0-3 16,0 0-9-16,0 0 0 15,3 3 0-15,1 0 2 16,3 10-16-16,0-4 7 0,7 19 3 16,0-6-1-16,15 26-2 15,-4-10-5-15,21 12-2 16,-11-9-6-16,15 12 0 15,-15-12-3-15,8 13 0 16,-11-10-6-16,0 3 1 16,-4-9 0-16,-3 3 0 15,-4-9 0-15,0-4 0 0,-7-3 0 16,1-3 2-16,-5-6-8 16,4-3-1-16,-10-1-20 15,3-2-8-15,-3-4-22 16,3-9-9-16,-4 0-41 15,8-13-18-15,-1 3-15 16</inkml:trace>
  <inkml:trace contextRef="#ctx0" brushRef="#br0" timeOffset="150321.22">24555 16782 308 0,'-11'10'115'0,"11"-10"-89"0,-3 3 23 0,3-3 6 15,0 0-14-15,0 0-3 16,0 0-9-16,0 0-4 0,0 0-13 16,0 0 1-16,11 0 1 0,-4 0 4 15,14 0 1-15,-7 0-8 16,14 0-4-16,-6 0-4 16,6 0-3-16,-3 0-4 15,0 3 0-15,-4-3-27 16,0 3-9-16,-3 0-20 15,-4 1-7-15,0-1-35 16,-3 0-15-16,0 0-12 16</inkml:trace>
  <inkml:trace contextRef="#ctx0" brushRef="#br0" timeOffset="150554.85">24601 16987 304 0,'-10'13'115'0,"10"-13"-89"0,3 3 16 0,-3-3 4 16,4 3-1-16,-1 0 5 16,11 0-12-16,-3 0-5 15,14 1-19-15,-4-1-2 0,11-3-1 16,-7 0-6-16,10-3-1 16,-10-1-4-16,10-5-3 15,-3 3-34-15,7-4-15 16,-7 1-22-16,4-1-9 15,-4 1-74 1</inkml:trace>
  <inkml:trace contextRef="#ctx0" brushRef="#br0" timeOffset="151130.94">25048 16559 312 0,'-4'-16'115'0,"4"16"-89"0,-3-13 16 0,3 13 4 16,0-3-7-16,0 0 1 15,0 0-7-15,0 0-3 16,7-7-16-16,0 7 0 0,7-3 0 16,0-1-1-16,15 1 0 15,-8 0-1-15,7 3 0 16,-3 0 5-16,3 9 1 16,-3-3-1-16,-4 10 2 15,-3-1-4-15,-4 26 1 16,-3-10-5-16,-4 23-1 15,-3-10-6-15,-11 9-3 16,3-9 0-16,-14 13 1 16,4-10-1-16,-4 12-1 15,4-8-2-15,0 2-1 16,7-9 2-16,7-3 0 0,0-7 1 16,11-5 0-1,3-4 4-15,3-13 2 0,1 1 2 16,11-10 0-16,-5 0-4 15,22-10-1-15,-10 4-1 16,13-4-2-16,-6 4-8 16,-4 0-3-16,-7-1-18 15,-4 4-9-15,-3 0-18 16,-7-3-5-16,0 3-24 16,-4-7-9-16,-4 1-82 15</inkml:trace>
  <inkml:trace contextRef="#ctx0" brushRef="#br0" timeOffset="151454.07">25849 16861 324 0,'-7'-6'121'0,"7"6"-95"0,0 0 31 0,0 0 6 16,0 0-9-16,0 0 0 0,7 12-15 15,-7-2-6-15,0 15-19 16,3-3-2-16,1 28 1 0,-1-9-7 16,5 16-1-16,-1-10-1 15,-7 4 0-15,3-10-9 16,1-3-4-16,-1-4-28 15,1-9-12-15,-1-3-27 16,1-9-10-16,-4-3-93 16</inkml:trace>
  <inkml:trace contextRef="#ctx0" brushRef="#br0" timeOffset="152093.95">26026 16663 404 0,'-7'3'151'0,"7"-3"-118"0,0 3 9 15,0-3-3-15,0 3-5 16,0 0 1-16,7 7-5 15,0-4-4-15,4 7-14 16,-1-4 1-16,15 4 1 0,-3-1-1 0,6 1 2 16,-3-4-8-16,-1 1-2 15,-2-1-3-15,3 1 1 16,-4-1-2-16,4-3-1 16,-11 1 1-16,7-1-1 15,-3-3-3-15,0 0 2 16,-1-3-12-16,1-3-5 15,-4 0-14-15,0-6-8 16,1-1-22-16,-1-6-11 16,0 4-54-16,4-4-23 15,-1 3 10 1</inkml:trace>
  <inkml:trace contextRef="#ctx0" brushRef="#br0" timeOffset="152500.39">26614 16168 352 0,'0'-3'132'0,"0"3"-103"0,0 3 21 0,0-3 1 15,0 0-8-15,0 0 1 16,0 6-2-16,4 1 1 16,7 18-24-16,-4-3-2 0,7 19-2 15,-3-10-2-15,6 42 2 16,-3-17-6-16,4 39-1 16,-4-23-2-16,1 17-1 15,-1-20-3-15,0 16 1 16,-3-16-2-16,-1 1-1 15,1-17 1-15,-4-6-1 16,0-9-5-16,0-6 1 16,0-7-11-16,-7-3-6 15,4-3-24-15,-1-6-8 16,-3-1-48-16,0-9-20 16,0-3-57-1</inkml:trace>
  <inkml:trace contextRef="#ctx0" brushRef="#br0" timeOffset="165919.57">26941 6128 228 0,'3'-26'88'0,"-3"17"-69"0,4-19 11 0,-4 24 1 0,0-8-2 16,0-4 3-16,0 0-2 15,0 4 1-15,0 2-17 16,0 1 5-16,0 3 4 0,-4-1-6 16,4 4 1-16,0-3-7 15,0 3 1-15,0-1-9 16,0 4-2-16,0 0-1 16,0 16 0-16,4 6 4 15,-1 10 2-15,4 6 4 16,-7-1 1-16,4 4-1 15,-1-3 1-15,1 3 0 16,-1 9 1-16,1 10-4 16,0-6 0-16,-1-10-1 15,4 13 1-15,-3-10-2 0,3 13 1 16,3-13-2-16,-2 35 0 16,-1-16-1-16,7 13 0 15,-4-16 2-15,5 13 1 16,-5-17-1-16,4 39 1 15,-6-22-4-15,2 15-2 16,1-19 0-16,-8 23-1 16,4-23 0-16,8 32 2 15,-12-22-1-15,8 10-1 16,-4-20 1-16,0 32-1 16,0-22 0-16,0 25 2 0,4-19-1 15,-8 23 2-15,1-26-4 16,3 34 0-16,-3-27 3 15,3 12 1-15,0-22-4 16,0 34 1-16,0-28 0 16,0 20 0-16,0-23 0 15,0 22 2-15,-3-22-1 16,3 28 2-16,-4-21 0 16,1 12 1-16,-1-23-5 15,1 30 1-15,-1-26 0 16,1 12 0-16,3-18 2 15,-3 6 1-15,-1-15-4 0,4 27 1 16,-3-21 0-16,6 15 0 16,-2-18 0-16,2 9 0 15,-3-16 0-15,4 35 0 16,-4-20 0-16,4 14 2 16,-4-19-3-16,3 12 0 15,-3-19 1-15,8 19 2 16,-5-18-6-16,4 8 1 15,1-15 3-15,2 4 2 16,-2-14 0-16,2 10-2 16,-3-12 1-16,1 34-1 15,-1-19 0-15,0 12 2 16,-3-11-3-16,3 5-2 16,-4-15 4-16,5 18 1 15,-5-15 0-15,8 19-2 0,-11-16 1 16,11 10-1-16,-11-10 0 15,7 12 0-15,-3-15 0 16,3 22 0-16,-4-16 0 16,5 7 0-16,-5-17 0 15,4-2 0-15,-3-10-3 16,10-3 0-16,-6-10 2 16,2-2 0-16,-3-4 1 15,8 0 0-15,-5-3 2 16,8 3 1-16,-3-3-4 15,9 13 1-15,-2-10 0 16,3 10 0-16,-4-7-3 0,4 7 2 16,-7-7 1-16,3 4 2 15,-7-7-1 1,4 7-1-16,-4-7 1 0,8 3-1 16,-8-6 0-16,11 3 0 15,-7-6 0-15,10 0 0 16,-6-3 0-16,10-4 0 15,-15 1 0-15,12 0 0 16,-8-4 0-16,1 4 0 16,-5-4 0-16,1 4 2 15,-4-4-3-15,-3 4 0 16,0-1 1-16,-4 4 2 16,-3-3-1-16,-1 3-1 15,1-4 7-15,0 13 5 0,-1-6-6 16,-6 16-3-16,3-7-2 15,0 10-1-15,-4-3 0 16,5 6 2-16,-5-7-3 16,1 14 0-16,-1-11 1 15,4 30 2-15,0-14-1 16,-3 16-1-16,3-12 1 16,0 25-1-16,-3-16 0 15,3 38 2-15,-4-19-3 16,4 16 0-16,-3-22 1 15,7 44 0-15,-8-26 0 16,4 14 0-16,0-23 0 16,0 38 0-16,-3-22 0 15,3 3 0-15,0-22 0 16,-3 16 0-16,3-19 0 0,-7 25 0 16,3-22 0-16,1 3 0 15,-1-15-3-15,1 2 0 16,-4-12 2-16,0 6 0 15,0-12 1-15,0-3 2 16,0-10-3-16,0-6 0 16,0-10 1-16,0-3 2 15,0-3-1-15,0-6-1 16,0 0-4-16,0-4 0 16,0-2-20-16,0-1-7 15,0-2-26-15,0-1-11 0,0 0-28 16,3-12-12-16,5-4-50 15</inkml:trace>
  <inkml:trace contextRef="#ctx0" brushRef="#br0" timeOffset="167286.12">27688 5709 296 0,'0'-16'110'0,"4"6"-86"0,3-9 16 0,-7 10 2 16,0 0-8-16,0-1 3 16,0-2-4-16,0 2 0 15,0 4-18-15,0-1 0 0,0 4-1 16,0 0-5-16,0 3-3 15,4 6-1-15,-1 10 1 16,1 6 8-16,-1 10 3 0,-3-1-2 16,4 7 1-16,3 6-5 15,-7-3-1 1,0-9-4-16,0 18-1 0,3-9-1 16,1 6 2-16,0-9 1 15,-1-3 1-15,1-7-2 16,3-3-1-16,0-3-1 15,3-3 2-15,1 0-1 16,17-13 0-16,-3 4-3 16,11-4 1-16,-4-3-2 15,7 0-1-15,-8 1-4 16,5-1-2-16,-8 0-28 0,-3 0-13 16,-4 0-26-16,-3 0-12 15,-4 1-75 1,4-4-68-16,-4 0 88 15</inkml:trace>
  <inkml:trace contextRef="#ctx0" brushRef="#br0" timeOffset="167839.98">28231 5957 376 0,'-4'-3'143'15,"4"3"-112"-15,0 3 3 0,0-3-7 0,0 7-8 16,0 9 1-16,0-4-5 16,0-2 1-16,4 5-9 15,3-2 2-15,7-4 4 0,-3 1 2 16,10-7 0-16,0 0 4 15,8-9 0-15,2-10-4 16,1-3 1-16,-3 0-5 16,-4-3 1-16,-11-3-7 15,-4 3-1-15,-6 0-2 16,-8 0 1-16,-6 3-2 16,-8 3-1-16,-3 4-2 15,-4 5 1-15,-3 10-1 16,3 7 0-16,0 6 0 0,0 9-2 15,0 3 3-15,11 1 2 16,0-7-2-16,7 15 0 16,0 8-1-16,10-5-2 15,4-2 9-15,4-13 4 16,-4-6 4-16,32 0 3 16,28-3-1-16,4-7 1 15,-7-5-6-15,-18-4-4 16,-10 0-6-16,6-4 0 15,4-2-11-15,-7 3-5 16,-10 0-32-16,-8 0-14 0,-3 0-29 16,-8-1-13-16,4 1-83 15</inkml:trace>
  <inkml:trace contextRef="#ctx0" brushRef="#br0" timeOffset="168215">28801 5258 324 0,'0'3'123'0,"8"-3"-95"0,-8 3 20 0,0 1 5 16,3 2-14-16,4 3 0 16,-3 10-16-16,-1 0-4 15,4 19-11-15,0 22 1 0,1-7 4 16,-5-9-3-16,8 13 0 16,3 16-6-16,0-1-1 15,0 0-3-15,-3-21-1 16,-4-10 1-16,0 3 0 15,4-16-20-15,-8 4-9 16,4-10-21-16,-3-6-6 16,-4-4-36-16,0-9-16 0,0 1-29 15</inkml:trace>
  <inkml:trace contextRef="#ctx0" brushRef="#br0" timeOffset="168426.13">28670 5709 304 0,'-10'0'115'0,"13"6"-89"0,4-6 21 16,0 3 3-16,4-3-5 15,7 3 0-15,10-3-7 16,15-3-3-16,13 0-20 0,12-3-7 16,-1-4-1-16,-7 1-2 0,4-1 0 15,0 1-23-15,0-1-8 16,0 1-40-16,-8 3-15 15,5 2-92 1</inkml:trace>
  <inkml:trace contextRef="#ctx0" brushRef="#br0" timeOffset="169011.42">30368 5340 268 0,'0'-3'101'0,"0"3"-78"0,0 0 17 0,0 0 5 15,0 0-4-15,-7 0 0 16,4 0-5-16,-1 0 0 16,-3 3-20-16,-4 3 0 0,-3 1 0 15,-7 8-2-15,3 11 2 16,-3 11-3-16,0 7 0 16,-1 4-7-16,1 2-4 15,0-3-4-15,0-6 1 16,3-3 1-16,0-3 0 15,0-7 2-15,4-3 1 16,4-6-4-16,-1-3 1 16,4-3-2-16,0-1 0 15,-4-2-14-15,0-4-6 16,4 0-16-16,-7 1-6 16,4-1-14-16,-1-6-4 0,11 0-92 15</inkml:trace>
  <inkml:trace contextRef="#ctx0" brushRef="#br0" timeOffset="169371.7">29897 5368 356 0,'10'-6'134'0,"-10"6"-104"0,11 3 7 0,-11 0-5 15,11 10-7-15,3 0 2 16,4 12-4-16,3 13 0 16,4 9-12-16,3 3 4 0,0 1 3 15,4-4-4-15,4-3 2 16,-8-6-5-16,7 0 1 15,1-1-7-15,-1 1-3 16,1-3 1-16,-1-4 0 16,-3-2-17-16,-7-7-5 15,-7 0-31-15,-1-6-12 16,1-4-32-16,-4-2-11 16,1-7-48-1</inkml:trace>
  <inkml:trace contextRef="#ctx0" brushRef="#br0" timeOffset="170098.83">30662 5513 332 0,'0'-6'126'0,"0"3"-98"0,4 3 10 0,-4 0-3 16,3 0-7-16,1-7 3 16,7 4-6-16,-4 0-3 15,7-3-12-15,7 0 0 0,8-1 3 16,10-2-7-16,3 3-3 15,1-1-2-15,-4 1-1 16,-8 3-16-16,-2 0-4 16,-11 3-36-16,-8 6-17 15,-3 7-96 1</inkml:trace>
  <inkml:trace contextRef="#ctx0" brushRef="#br0" timeOffset="170302.22">30698 5797 348 0,'14'-10'129'0,"-3"4"-100"0,13 0 22 16,-6 3 5-16,0-1-21 16,7 1-7-16,0 0-17 15,-1 0-5-15,1 3-4 16,0 0-24-16,-4 3-7 0,0 3-35 0,-3-2-11 15,7 2-84 1</inkml:trace>
  <inkml:trace contextRef="#ctx0" brushRef="#br0" timeOffset="171113.29">31410 5233 348 0,'-3'-6'129'0,"-1"2"-100"0,1-2 13 0,-1 6 2 16,1 0-12-16,-1-3 1 16,0 3-3-16,1 0-1 15,-1-6-16-15,4 6-6 0,7-3 0 16,11-4-2-16,11-2 0 16,6-1-1-16,0 1 2 15,4 3 1-15,4 2 1 0,10 8 0 16,-14 5 2-16,0 7 1 15,-11 3 1-15,-17 9 2 16,-18 4 4-16,-11 5-8 16,-7 14-3-16,-6 9-2 15,-5 6-1-15,-10 0 0 16,4-16 2-16,10-6-1 16,7-6 2-16,11-3-4 15,14-13-2-15,14 0 2 16,7-13 0-16,7-2-4 15,8-4 1-15,6-3 0 16,1 3 0-16,-11 0-18 16,0 0-5-16,-7 0-29 15,-8 4-11-15,-3-1-29 16,-3 0-12-16,3 7-76 16</inkml:trace>
  <inkml:trace contextRef="#ctx0" brushRef="#br0" timeOffset="173185.08">28280 7218 308 0,'0'0'115'0,"0"0"-89"0,-7 3 19 0,7-3 1 0,0 0-7 16,0 0 0-16,0 0-9 16,0 0-4-16,0 0-14 15,0 0 1-15,0 0 3 0,0 0-8 16,0 0-4-16,0 0-1 16,0 0 0-16,7 0 5 15,1-3 3-15,9-4-4 16,12 1 1-16,-1 0-3 15,7-1 0-15,8 1-6 16,-4 3 1-16,0 0-2 16,-11 3 0-16,1 0 2 15,-5 3 2-15,-6 3 3 0,-4 7 4 16,-7-1 5 0,-3 7 3-16,-11 3-5 0,-4 4-2 15,-14 8-3-15,1 10-2 16,-5 4-1-16,4-1 0 15,4 0-5-15,3-9 1 16,8-3 0-16,3-7 2 16,7-3-3-16,7-3 0 15,7-3 3-15,11-3 1 16,3-4 3-16,4-2 1 16,0-4-3-16,-4-3-3 15,1 1-5-15,-4-4 0 16,-4 0-31-16,-4 0-12 15,1-4-38-15,3 1-14 16,8-3-95-16</inkml:trace>
  <inkml:trace contextRef="#ctx0" brushRef="#br0" timeOffset="173565.68">28901 7391 364 0,'3'0'134'0,"1"0"-104"0,3 0 9 0,-4 0-3 15,5 0-10-15,6 3-1 16,3 0-5-16,8-3 0 16,4 3-11-16,6 0-5 0,-7-3-1 15,1 0-2-15,-1-3 2 16,-3 0-22-16,0 0-9 15,0 3-33-15,-11 0-13 16,3 0-91 0</inkml:trace>
  <inkml:trace contextRef="#ctx0" brushRef="#br0" timeOffset="173950.34">29337 7246 324 0,'-11'-6'121'0,"8"6"-95"0,3-3 9 0,0 3-1 16,0 0-11-16,0 0 1 15,3 6 0-15,8 0 2 16,-4 4-14-16,11-1 4 0,10 4 2 16,0 2-2-16,4 4 3 15,4 3-4-15,-1 4-1 16,-7-1-2-16,1-3 0 16,-4-3-4-16,-1-4-3 15,-9 1-5-15,2 0 0 16,-3-7-5-16,-3-2 1 15,0-1-25-15,-4-3-10 16,0 0-31-16,-4-3-11 16,1 0-94-16</inkml:trace>
  <inkml:trace contextRef="#ctx0" brushRef="#br0" timeOffset="174309.16">29798 7268 364 0,'0'-9'134'0,"0"5"-104"0,0 4 9 0,0 0-1 16,0 0-18-16,0 0-1 15,-4 4-9-15,0 5-2 16,1 7-4-16,-8 9 10 0,4 13 8 15,-3 15 0-15,2 7 1 16,1 3-6-16,0-3-2 16,4-3-7-16,-8 3 0 15,4-1-7-15,0 1-1 16,3-6 0-16,1-7 0 16,3-9-3-16,0-3 2 15,0-10-10-15,0-6-5 16,0-4-17-16,0-2-4 15,0-3-24-15,7-14-150 32</inkml:trace>
  <inkml:trace contextRef="#ctx0" brushRef="#br0" timeOffset="174917.45">30233 7268 324 0,'0'-3'123'0,"0"3"-95"0,0 0 11 16,0 0 1-16,0 0-13 15,0 0-1-15,0 0-4 16,4 0 1-16,3 0-13 16,4-3 5-16,3 0 3 0,7-1-6 15,4 1-2-15,7 0-5 16,-4 0-2-16,-3 0-3 16,0 3-3-16,-4 0-27 15,-10 3-12-15,-4 3-26 0,-4 1-7 16,1 2-83-1</inkml:trace>
  <inkml:trace contextRef="#ctx0" brushRef="#br0" timeOffset="175141.64">30216 7514 312 0,'0'3'118'0,"3"-6"-92"0,8-4 28 0,-8 7 6 16,5-3-17-16,2 0-4 16,4 0-23-16,4 0-8 0,3 3-5 15,8 0-3-15,6-3 1 0,-6 0-28 16,2-1-11-16,1 1-39 16,7 3-15-1,-7 0-56-15</inkml:trace>
  <inkml:trace contextRef="#ctx0" brushRef="#br0" timeOffset="175602.68">31095 6953 372 0,'-4'-9'140'0,"1"9"-109"0,-1 0 13 0,4 0 1 16,0 0-15-16,0 0-2 16,0 6-3-16,0 10-1 0,0 9-13 15,0 9 4-15,0 7 3 0,0 4-2 16,4 2 3 0,-4 3-8-16,3 7-2 0,4 6-3 15,0 3 1-15,4-6-4 16,0-3-2-1,-1-10 0-15,1-9-1 0,-4-4-9 16,0-8-2-16,-3-4-34 16,-4-4-13-16,0-2-41 15,0-3-15-15,7-1-58 16</inkml:trace>
  <inkml:trace contextRef="#ctx0" brushRef="#br0" timeOffset="177394.66">28082 8393 304 0,'3'0'112'0,"-3"0"-87"0,0 0 7 0,0 0-5 16,0 0-6-16,0 0 2 15,4 0-2-15,7-3 2 16,3-1-13-16,4 1 1 0,-1 0 2 16,1 0-7-16,0 0-1 15,-1 0-5-15,-2 0-1 16,-1 3-15-16,-4 0-4 16,1 6-25-16,-4 0-9 15,0 0-98-15</inkml:trace>
  <inkml:trace contextRef="#ctx0" brushRef="#br0" timeOffset="177823.99">28337 8201 312 0,'4'-7'115'0,"-1"4"-89"0,11 0 12 0,-10 0-1 16,7 0-7-16,3 0 2 16,3 3-9-16,8 0-4 15,0 0-11-15,0 0 1 0,0 6 2 16,-4 0 5-16,-3 4 2 16,-4 2 2-16,0 7 2 15,-14-3-3-15,0 3-2 16,-11 6-9-16,-3 3-3 15,0 1-3-15,0-1 1 16,-4 0-2-16,8-2-1 16,-1-4 1-16,4-4-1 15,3 1-3-15,4-3 2 16,7-3 1-16,8-1 0 16,2-2 0-16,5-4 0 15,2-3 2-15,1-3 1 16,0 0-17-16,-4-3-7 15,-3 0-23-15,0 0-8 0,-4 3-21 16,-3-3-6-16,-1 3-81 16</inkml:trace>
  <inkml:trace contextRef="#ctx0" brushRef="#br0" timeOffset="178071.54">28128 8742 368 0,'39'-9'137'0,"-21"0"-106"0,10-4 10 0,-14 7 0 16,8-4-19-16,13 1-2 15,15 2-12-15,10-2-5 16,0 3-2-16,-3 3-32 0,-4 3-14 15,7 0-39-15,4-4-17 16,10-2-39 0</inkml:trace>
  <inkml:trace contextRef="#ctx0" brushRef="#br0" timeOffset="178565.19">30701 8169 328 0,'-3'0'123'0,"3"0"-95"0,-4 0 3 0,4 0-6 15,0 0-4-15,4 0 4 16,3 0-2-16,4 0-2 16,10-3-11-16,-3 0-4 0,6 3 0 15,5 0-3-15,-1 0-2 16,4 3-36-16,0 0-14 15,0-3-46-15,7 0-17 0,3-6-16 16</inkml:trace>
  <inkml:trace contextRef="#ctx0" brushRef="#br0" timeOffset="178949.79">31166 7980 332 0,'0'-9'126'0,"3"9"-98"0,-3 0 14 0,0 0 0 15,4 3-11-15,3 3 2 16,0 3-10-16,4 4-4 16,-1 3-11-16,-3 3 6 0,0 0 3 15,-3 3-3-15,-4 0 2 16,-7 0-5-16,0 0 1 15,3-3-1-15,1-7 1 16,-1 1-6-16,4-4-4 16,0 1-1-16,4-4-1 15,3 0 4-15,3-2 5 16,8-1-5-16,-4 3 0 16,8-3-4-16,6 0-1 15,0 1-1-15,1-1 0 16,-5 0-29-16,-2 3-12 15,-5 0-29-15,-2 1-10 16,-8-1-42-16,0 3-19 0,-7 4 17 16</inkml:trace>
  <inkml:trace contextRef="#ctx0" brushRef="#br0" timeOffset="179194.76">31042 8475 328 0,'3'3'123'0,"1"0"-95"0,6 0 18 0,-6-3 4 16,7 0-10-16,3 0 1 16,7-3-17-16,11 0-4 15,14-4-12-15,11 1-5 0,-1 0 0 16,-2 0-29-16,-8 2-9 15,-7 1-34-15,-7 3-13 16,-1 3-78 0</inkml:trace>
  <inkml:trace contextRef="#ctx0" brushRef="#br0" timeOffset="179941.29">28741 6855 292 0,'-3'-9'110'0,"-1"6"-86"0,1 3 16 16,3 0 0-16,-4 3-16 15,-3 6-3-15,-4 10-1 16,4 19 1-16,-10 19-11 16,-1 9 3-16,0 13 1 0,-17 40-5 15,-4 7-1-15,-7 29-4 16,3 5-1-16,4-8 1 16,11-36 0-16,3-24-5 15,4 24-1-15,-1 20-2 16,12-54 0-16,3-16-26 0,-4-6-12 15,7 3-34-15,4-26-15 16,0-5-46 0</inkml:trace>
  <inkml:trace contextRef="#ctx0" brushRef="#br0" timeOffset="180664.26">28706 9495 316 0,'0'-3'118'0,"0"3"-92"0,3-3 17 16,-3 3 1-16,0 0-11 15,4 0 0-15,-1 0-3 16,4 0-1-16,1 0-16 16,2 0 1-16,4 0 2 0,4 0-6 15,7 0-3-15,7 0-4 16,7 0 0-16,0 0-20 16,0 3-6-16,-4 4-34 15,1 2-14-15,-1 4-89 16,-3-4-54-1,-4-3 97-15</inkml:trace>
  <inkml:trace contextRef="#ctx0" brushRef="#br0" timeOffset="180977.74">29177 9332 360 0,'0'-4'134'0,"-7"4"-104"0,7 0 3 0,0 0-5 0,7 4-8 15,-7 2 0-15,4 0-2 16,3 4-1-16,0 2-9 16,4 4 1-16,-1 3 4 0,4 3-3 15,1 3 2-15,2 0-7 16,5-3-1-16,-1 0-2 15,4 0-2-15,-1-3 1 16,-2-3-1-16,-1 0-27 16,-3-4-11-16,-4 1-21 15,0-3-6-15,-3-1-99 16</inkml:trace>
  <inkml:trace contextRef="#ctx0" brushRef="#br0" timeOffset="181292.03">29610 9275 368 0,'-4'-10'140'0,"1"10"-109"0,-1 0 0 0,0 0-8 16,-3 7-12-16,-3 5-1 15,-4 14-2-15,-1 11 0 16,-9 14-4-16,2 2-1 0,1 1 3 16,0-4-1-16,3 7 2 15,-3 6-4-15,10-9-2 16,4-7-3-16,0 6 1 0,3-9-19 16,4 4-7-16,0 2-10 15,0-6-5 1,0-9-24-16,4-7-10 0,3-6-50 15</inkml:trace>
  <inkml:trace contextRef="#ctx0" brushRef="#br0" timeOffset="181613.1">29759 9401 340 0,'7'-3'126'0,"-4"0"-98"0,8-4 12 0,-4 4 0 15,7-3-15-15,4 0-5 16,7-1-11-16,3 1-4 16,0 0-3-16,-3 2-8 0,0 4-4 15,-4 7-38-15,-10 2-17 0,3 7-92 16</inkml:trace>
  <inkml:trace contextRef="#ctx0" brushRef="#br0" timeOffset="181787.82">29875 9634 348 0,'11'-3'132'0,"-4"3"-103"0,18-3 7 16,-11 0-4-16,4-1-25 15,3 1-5-15,4 0-34 0,-4 3-12 16,4 0-107-16,0-3-48 15</inkml:trace>
  <inkml:trace contextRef="#ctx0" brushRef="#br0" timeOffset="182168.34">30315 9357 400 0,'0'0'148'0,"0"0"-115"0,0 0 4 16,7 0-5-16,4-3-8 15,3-1 1-15,7 1-12 16,4 3-3-16,3 0-6 16,-3 0-5-16,-4 3 0 0,4 4-19 15,-3-1-9-15,-1 0-32 16,-4 1-11-16,5-1-96 15</inkml:trace>
  <inkml:trace contextRef="#ctx0" brushRef="#br0" timeOffset="182463.48">30740 9064 444 0,'0'-10'167'0,"0"13"-129"0,0 1 6 0,0-4-4 15,0 6-17-15,-3 7-4 0,3 2-4 16,-7 7-2-16,3 7-7 16,4 5-4-16,0 14 1 0,4 15-4 15,3 3 0-15,3-3-4 16,8-7-1-16,-7-2-17 15,7-7-5-15,-4 1-19 16,0-1-6-16,-3-6-28 16,-1 0-14-16,1-10-59 15</inkml:trace>
  <inkml:trace contextRef="#ctx0" brushRef="#br0" timeOffset="183170.47">29113 10589 320 0,'0'0'121'0,"0"0"-95"0,7 3 11 0,-3 0-2 16,3 3-7-16,4 4 3 15,-1-1-4-15,-3-3-2 16,11 4-13-16,-4 6-1 0,8-1 0 16,-1 1-2-16,4 0 0 15,0 0-5-15,-4-1-3 16,4 1 0-16,-1 0-1 16,-2 0-20-16,-1-4-7 15,-3 1-8-15,-1-4-4 16,-2-2-25-16,-1-1-9 15,-4 0-69-15</inkml:trace>
  <inkml:trace contextRef="#ctx0" brushRef="#br0" timeOffset="183512.6">29592 10522 432 0,'0'-6'162'0,"-4"3"-126"0,1 3 1 0,3 0-9 16,-7 6-20-16,3 4-2 16,-10 5 0-16,3 8 3 15,-6 5-4-15,-1 7 1 0,4 5 1 16,3-5-1-16,-3 28 1 15,0 16-6-15,3-7-3 16,4-5 1-16,7 2 0 16,-7 0-2-16,7-18 2 15,0-10-10-15,0 6-5 16,0-9-19-16,0-7-7 16,0-6-18-16,0-6-5 15,0-3-95 1</inkml:trace>
  <inkml:trace contextRef="#ctx0" brushRef="#br0" timeOffset="184435.14">29826 10607 348 0,'-7'-3'129'0,"3"3"-100"0,4 0 13 0,0 0 0 0,0 0-22 16,0 0-3-16,0 3 0 15,4 1 1-15,3-1-9 16,7 0 3-16,0 0 4 0,7 0-6 16,8-3-1-16,-1 0-5 15,1 0-3-15,-5 0-18 16,1 0-9-16,-7 0-35 15,-4 7-13-15,0 2-96 16</inkml:trace>
  <inkml:trace contextRef="#ctx0" brushRef="#br0" timeOffset="184658.07">29872 10803 352 0,'11'-3'132'0,"-4"0"-103"0,14-7 21 0,-10 7 3 16,6 0-18-16,5 0-5 15,-1-1-20-15,0 4-6 16,0 4-3-16,1 2-21 0,-5 0-7 16,1 4-19-16,3-1-9 15,-10-3-21-15,7 1-7 16,7-1-46-1</inkml:trace>
  <inkml:trace contextRef="#ctx0" brushRef="#br0" timeOffset="185330.11">30379 10441 244 0,'0'-7'90'0,"-4"4"-70"0,4 0 19 0,-3 3 3 0,-1-3-2 16,4 0 0-16,0-4-2 15,0 1 1-15,0 0-21 16,0-1 9-16,0 4 6 0,0 0-4 16,0 0 0-16,0 0-7 15,0 3-2-15,0 12-5 16,0 14-3-1,4 5-1-15,-1 10-2 16,4-3 0-16,4 3 1 16,-4 9 4-16,4 7-6 15,3 6 0-15,0-3-2 16,-3-7-1-16,3-9-3 16,-3-3 1-16,-1-9-2 15,-3-7-1-15,0-3-4 0,-3-6-2 16,-1-3-22-16,1-4-6 15,-4-3-23-15,0 1-9 16,0-4-28-16,-4 0-11 16,-3-6-56-1</inkml:trace>
  <inkml:trace contextRef="#ctx0" brushRef="#br0" timeOffset="192382.27">29021 11830 124 0,'4'-13'49'0,"-4"7"-38"0,0-4 21 16,0 7 7-16,0-3-6 15,-4 0-2-15,4-4-6 16,0 1-2-16,4-1-12 16,-1 1 2-16,1-1 1 0,-1-2 4 15,8 2 1-15,-4 1 1 16,-3 0 0-16,-1-1 2 16,1 4 1-16,-1-1 1 15,1 1 2-15,-4 3-1 0,0 0 2 16,0 0-4-1,0 3 0-15,3 0-6 0,-3 0 0 16,0 0-4-16,0 0 0 16,0 0-5-16,-3 3 0 15,-4 9-3-15,-4 14 0 16,-7 18-3-16,4 12 1 16,4 4 0-16,3 0 1 15,7 0 0-15,7 9 0 16,7 7 0-16,7 0 0 15,7-7 0-15,-3-9 0 16,0-10-5-16,3-6 1 0,-10-9 0 16,0-10 2-16,0-3-1 15,-4-6-1-15,0-7-13 16,-3-5-6-16,3-4-45 16,-11-4-21-16,11-2-108 15</inkml:trace>
  <inkml:trace contextRef="#ctx0" brushRef="#br0" timeOffset="192926.48">29340 11950 312 0,'-3'-7'115'0,"-4"4"-89"0,7-3 12 0,0 3 1 15,0-4-8-15,7-2 2 16,-4-4-6-16,8-2-2 15,0-1-13-15,3 3-3 0,3 4 1 16,5 2 0-16,-1 4 4 16,0 6-1-16,-3 4 0 15,3 2 1-15,-7 7 4 0,-3 6 1 16,-4 6 1-16,-3 4-9 16,-8-1-2-1,-3 4-3-15,-7-3-1 0,3-1-3 16,-7-3-2-16,8 1-2 15,3-4 1-15,0-3 1 16,7-3 0-16,3 0-3 16,8-3 2-16,-1-1 1 15,8 1 2-15,7-3 1 16,3-1 3-16,-3-2-3 16,-7-4 0-16,0 0-6 0,-1 1-2 15,-2-4-31-15,-1 0-14 16,-4-3-36-16,5 0-16 15,6-3-77 1</inkml:trace>
  <inkml:trace contextRef="#ctx0" brushRef="#br0" timeOffset="193346.16">29794 12123 368 0,'-4'-6'137'0,"4"6"-106"0,0 0 13 16,0 0 0-16,0 0-18 15,0 0-3-15,0 0-4 16,0 9-1-16,0 4-9 16,0 9 1-16,0 12 3 0,0 10-7 15,4 1-3-15,0-1-2 0,3-3-1 16,3-7 0-16,1-2 2 15,3-4-14-15,-7-6-5 16,4-3-22-16,-4-3-10 16,0-4-25-16,-4 1-9 15,8-4-70 1</inkml:trace>
  <inkml:trace contextRef="#ctx0" brushRef="#br0" timeOffset="193992.99">30170 11779 356 0,'0'-18'134'0,"-4"11"-104"0,4-2 20 0,0 6 4 16,0-1-15-16,0 4 0 16,0 0-16-16,0 4-6 15,4 5-10-15,-1 10 6 0,1 12 4 0,-1 7-3 16,1 3 2 0,-1 0-7-16,1-3-1 0,-1 0-2 15,1-4-1-15,0-2-3 16,3-4-2-16,0-2 1 15,0-1 1-15,0-3-1 16,0-3-1-16,-3 0-13 16,-1-4-6-16,1-2-21 15,-1-4-8-15,1 1-25 16,3-7-11-16,-4-6-94 16</inkml:trace>
  <inkml:trace contextRef="#ctx0" brushRef="#br0" timeOffset="194279.85">30411 11581 364 0,'35'13'134'0,"-14"2"-104"0,15 7 23 0,-22-6 3 15,4 9-6-15,-1 16 3 16,1 13-19-16,0 3-6 16,0-1-16-16,-15-2-5 0,4-1-1 0,-3 4-3 15,-4-3 0-15,-7-1-14 16,0 1-6-16,-4-7-29 16,-3-3-12-16,0-6-19 15,-1-7-7-15,-6-5-86 16</inkml:trace>
  <inkml:trace contextRef="#ctx0" brushRef="#br0" timeOffset="195673.26">28635 11508 304 0,'-4'-15'115'0,"4"8"-89"0,0-5 12 0,0 6-1 16,0-1-7-16,0 4 2 16,0 0-18-16,0 3-6 15,4 6-5-15,-1-3 8 0,8 26 8 16,-4 9-1-16,4 18-1 15,-4 29 2-15,0 13 2 16,0 9-2-16,-3 25 0 16,-1-2-1-16,4-14 0 15,-7-6-3-15,0-25-1 16,0-18-4-16,4 11-1 16,-4-15-5-16,3-3-1 15,1-9-1-15,-4-10-2 16,3 0 3-16,-3-16 0 0,0-3 1 15,0-3 0-15,4-4 0 16,-1-2 0-16,5-7-5 16,-1-2 1-16,0-1 0 15,14-6 2-15,22-7 1 16,17-6 3-16,11-6 1 16,0-6 1-16,31-10-2 15,19 3 1-15,-1 1-2 16,29-1 0-16,7 13-6 15,-3 0 1-15,10 6 0 16,-4 10 2-16,-13 0-1 16,2 3 2-16,-6-1-4 15,-21 4 0-15,-22-3-1 16,-17 0 0-16,-19 0 2 0,-13 0 2 16,-8 3 1-16,-13 0 1 15,-4 0-2-15,-11 0 1 16,0-3-2-16,-3 0-1 15,3-1 1-15,-11 1-1 16,4-3 0-16,1-4 0 16,-5-2 0-16,1-7 0 15,-1-6 0-15,1-13 0 16,-1-19-5-16,-3-9-1 16,-3-3-6-16,-4-16-3 15,0-29-5-15,-4 1 0 0,4 3-5 16,-7 6 1-16,-1 9 8 15,5 16 7 1,-1 16 4-16,1 13 3 0,-1 12 1 16,4 10 1-16,0 6-3 15,0 6 2-15,0 3-1 16,-1 4 0-16,8 3 6 16,-10-1 2-16,-1 1 6 15,-7 0 3-15,-10-4-6 16,-14 4-3-16,-12 3-3 15,-2 3-3-15,-15 3 1 16,-36 3-1-16,-2 7-3 16,-15 3 2-16,-32 6-4 15,7 0 1-15,-21 3-3 16,-1-3 2-16,12 0-13 0,-8-3-3 16,18-3-11-16,29-4-3 15,28-5-5-15,21-7-1 16,32-4-131-1,28-14-63-15,15-8 116 16</inkml:trace>
  <inkml:trace contextRef="#ctx0" brushRef="#br1" timeOffset="-207072.26">21064 11115 192 0,'-7'-26'74'0,"7"26"-58"0,-11-53-6 0,7 47-6 16,1-23-2-16,3 4 3 15,-11-19 9-15,8 6 5 16,-4-6-9-16,-1 6 12 0,-2 0 7 16,3 7 2-16,0 6 2 15,-4 3-1-15,0 3 0 16,4 3-4-16,0 3-3 15,0 1-5-15,0 2 0 16,4 1-5-16,3 3-1 16,-8-1-8-16,8 7-4 0,0 0-1 15,0 22-1-15,0-3 4 16,8 44 5-16,-1-9 4 16,0 28 4-16,0-16 2 15,3 54 1-15,1-26-5 16,3 54 1-16,-3-34-5 15,3 37 1-15,-3-35-5 16,6 51 1-16,-6-37-3 16,7 27 2-16,-4-40-2 15,11 37 0-15,-4-34-1 16,11 25 0-16,-7-29 0 16,14 29 2-16,-11-31-3 15,8 27-2-15,-8-30 0 0,7 27-1 16,-6-28 0-16,-1 29 0 15,-3-32 0-15,0 32 2 16,-4-32-1-16,4 22 2 16,-8-28-2-16,15 34-1 15,-7-34 1-15,14 9-1 16,-14-21 0-16,18 37 2 16,-12-29-3-16,8 20-2 15,-7-29 2-15,4 41 2 16,-4-28-2-16,-4 16-2 15,-3-26 2-15,7 29 2 16,-7-29-2-16,14 29 0 16,-11-29-1-16,14 10 0 0,-6-19 0 15,10 34-2-15,25 51 0 16,-11-31 3-16,-14-20 0 16,-7-5 1-16,-3-1-3 15,-4-6 2-15,-4-13-1 16,0-15-2-16,1-7 0 15,-1-3 3-15,0-9 0 16,-3 0 3-16,0 0-3 16,0-4 0-16,-4-6 1 15,4-3 0-15,-7-6-5 16,-4-9 1-16,-4-7-3 16,-3-7 0-16,1-2-10 0,-5-4-1 15,-3-9-18-15,-11-6-4 16,-6-13-21-16,-5-15-7 15,1-1-102 1</inkml:trace>
  <inkml:trace contextRef="#ctx0" brushRef="#br1" timeOffset="-200629.46">17764 11493 280 0,'-4'-19'107'0,"-3"9"-83"0,3-2 19 0,1 9 3 16,-1-1-2-16,4 1 3 15,-3 0-11-15,3 3-4 16,0 0-18-16,0 0-4 0,0 0 0 16,3 16-4-1,1 6 2-15,-1 6-1 16,8 7 1-16,-7 9 0 15,3 19-2-15,0 6 1 16,3-2-2-16,1-8 0 16,-4-5 1-16,0-7 1 15,4-6-6-15,0-3 0 16,-1-10-3-16,1-6 0 0,3-3 4 16,4-3 3-16,3-3 2 15,7-4 3-15,8-3-1 16,-4-2 0-16,0-1-3 15,-1-3-1-15,-2 0-3 16,-1 0-2-16,-3-3-4 16,-4-1-2-16,-3 4-28 15,3-3-10-15,-10 0-31 16,0 0-12-16,3-3-93 16</inkml:trace>
  <inkml:trace contextRef="#ctx0" brushRef="#br1" timeOffset="-200120.35">18246 11956 324 0,'-4'0'123'0,"4"3"-95"0,0-3 11 0,0 0-1 16,0 6-8-16,0 1 0 15,4 2-11-15,3 1-1 16,3 2-11-16,-2-6 0 0,9-2 0 16,-3-1 3-16,11-6 1 0,0-4 1 15,0-2 0-15,0-10-2 16,-4 0-1-16,-7-3-5 16,-3-6-1-16,-11-1 5 15,0 1 3-15,-18 3-6 16,-3 3-3-16,-4 3-1 15,-3 9-1-15,-1 10-3 16,1 13 2-16,3 12 1 16,4 10 0-16,3 6 0 15,7-3 0-15,4-4-3 16,0 1 0-16,7-7-1 16,4-6 3-16,6-3-2 15,8-6 1-15,11-4 11 0,17-6 5 16,0-3-4-1,3-3-1-15,-6 0-7 0,-4 0-4 16,-4 0-13-16,-6 0-5 16,-5-4-18-16,1 1-6 15,-11 0-19-15,4-7-5 16,-4-3-81 0,1-3-53-16,2-9 88 15</inkml:trace>
  <inkml:trace contextRef="#ctx0" brushRef="#br1" timeOffset="-199804.1">18416 11279 308 0,'-18'-26'115'0,"15"17"-89"0,-8-4 16 0,7 10 4 0,1 0-5 15,-1 0 0-15,4 0-20 16,0 3-8-16,0 0-8 15,7 6 1-15,8 16 3 0,2 10 4 16,8 12 2-16,3 6-8 16,1 7-2-16,-1 9-5 15,-3 13-1-15,0 6 3 16,0-7 3-16,-4-8-9 16,0-14-4-16,0-8-10 15,4-10-1-15,-11-10-12 16,4-3-5-16,-4-12-8 15,-3-7-2-15,-7-6-35 16,-4-9-15-16,0-17-22 16</inkml:trace>
  <inkml:trace contextRef="#ctx0" brushRef="#br1" timeOffset="-199590.85">18448 11628 352 0,'-7'10'132'0,"7"-4"-103"0,7-3 7 0,-4 0-4 16,4-3-1-16,8 0 4 16,6-3-8-16,4 0-4 15,3-3-13-15,0-1-6 0,8 1-1 0,13 0-7 16,1-1-1-16,7 4-31 16,-1 0-14-16,-2 3-32 15,-1 0-13-15,-4 0-51 16</inkml:trace>
  <inkml:trace contextRef="#ctx0" brushRef="#br1" timeOffset="-199173.59">19217 11464 296 0,'-4'-9'112'0,"4"9"-87"0,0-3 18 0,0 3 0 15,0 0-6-15,0 0 1 16,-7 3-8-16,0 0-4 15,0 3-14-15,4 7 1 0,-5 3 3 16,5 3-6-16,-1 3-1 16,1 6-3-16,-1 7-1 15,1 6-3-15,-1 6-2 16,1 0 1-16,3-3-1 0,0-3-7 16,0-6-3-16,0-4-10 15,0-5-2-15,0-7-11 16,0-4-4-16,0-2-13 15,0-7-4-15,0-6-24 16,0-6-10-16,0 3-24 16</inkml:trace>
  <inkml:trace contextRef="#ctx0" brushRef="#br1" timeOffset="-198874.15">19075 11521 340 0,'-7'-3'126'0,"7"3"-98"0,-3 0 17 0,3 0 1 16,0 0-12-16,0 0 0 15,0 0-17-15,0 0-5 16,3 6-8-16,1 1 4 0,6 5 2 16,-6-2-3-16,10 12-2 0,11 9-2 15,-4-2 0 1,-3-7-2-16,17 15-1 15,11 14 1-15,-10-17 1 16,-8-5-3-16,8-1 0 16,-8-3-23-16,-3-6-10 15,-4-3-17-15,0-7-7 16,-3 1-28-16,3-13-12 16,-10 0-30-1</inkml:trace>
  <inkml:trace contextRef="#ctx0" brushRef="#br1" timeOffset="-198475.14">19511 11543 344 0,'-7'6'129'0,"7"-6"-100"0,0-3 11 0,0 3-2 16,0 0-12-16,0 0-1 15,4 0-1-15,-1 0 0 16,4 0-13-16,0 0 0 0,4 0 0 16,-4 0-6-16,7 0-3 15,-3 0-10-15,3 0-5 16,-3 0-33-16,-1 0-15 16,1 0-37-16,0 3-13 15,-4 1-23-15</inkml:trace>
  <inkml:trace contextRef="#ctx0" brushRef="#br1" timeOffset="-198298.77">19586 11694 348 0,'0'10'132'0,"0"-10"-103"0,0 3 10 16,0-3-2-16,0 0-1 16,0 0 5-16,7-3-13 15,-4 0-7-15,11-4-12 16,-3 1-8-16,14 0-2 0,-4-1-26 15,11 1-11-15,-7 0-28 0,3 0-10 16,-3 2-86 0</inkml:trace>
  <inkml:trace contextRef="#ctx0" brushRef="#br1" timeOffset="-197905.77">19901 11527 336 0,'-18'19'126'0,"18"-19"-98"0,-3 3 25 15,3-3 5-15,0 0-21 16,0 0-4-16,3 4 1 16,-3-1 2-16,7-3-19 15,4 0 2-15,3 0 1 0,0 0-11 16,11 0-2-16,-11 0-7 15,8 0-1-15,-5 0-30 16,5 0-12-16,-5 0-31 16,5 0-11-16,-5 0-96 15</inkml:trace>
  <inkml:trace contextRef="#ctx0" brushRef="#br1" timeOffset="-196396.68">20096 11045 272 0,'-4'-9'101'0,"4"9"-78"0,-3-10 15 0,3 10 4 15,-4-3-5-15,4 0 2 16,0 0-4-16,0 0-1 15,0 0-19-15,0 0 6 0,0 3 3 16,0 0-1-16,0 0 0 16,0 0-8-16,0 6-4 0,0 0 2 15,4 13 2-15,-1-3-4 16,5 34-1-16,-1-9-4 16,7 32 1-1,-4-10 0-15,8 9 1 0,0-15-2 16,0 22-1-16,-4-16-3 15,7 6-2-15,-3-12 1 16,-1-7-1-16,-2-9-11 16,-1-6-5-16,0-7-39 15,-7-6-14-15,0-3-63 16,0-10-28-16</inkml:trace>
  <inkml:trace contextRef="#ctx0" brushRef="#br1" timeOffset="-191069.53">17721 13452 296 0,'-7'7'110'0,"3"-4"-86"0,1 0 18 0,3-3 1 16,0 0-14-16,0 0-2 15,0 0-10-15,0 0 0 16,0 0-10-16,0 0 2 0,0 0 4 16,0 0-3-16,0 0 0 15,0 3 0-15,3 0 1 16,1 0-1-16,3-3 1 16,7 4-2-16,-3-4 0 15,7 0-3-15,6 0-1 16,1 0-1-16,4 0 0 15,-1 0-2-15,0 0-2 16,-3 0 1-16,-4 0-1 0,-3 0 0 16,-4 0 2-16,-3 0 1 15,0 0 1-15,-4 0-2 16,-4 0-2-16,1 0-4 16,-1 0-2-16,1 0-24 15,3 0-10-15,-3-4-10 16,3 1-5-16,7-6-13 15,-7-4-5-15,11-6-62 16</inkml:trace>
  <inkml:trace contextRef="#ctx0" brushRef="#br1" timeOffset="-190572.06">18185 13040 232 0,'-3'-4'88'0,"-1"4"-69"0,1-3 15 0,3 3 3 0,0 0-1 16,0 0 2-16,0 0 4 15,0 0 1-15,0 0-23 16,0 0-3-16,0 0-2 0,0 10-4 16,0 6-1-16,0 12 0 15,3 13 4-15,4 16-4 16,1 6 2-16,2 0-1 16,1-4 1-16,-1 1-2 15,1 6-1-15,0 4-3 16,6-7 1-16,-9-7-4 15,2-8-2-15,1-7 0 16,-4-10 1-16,0-6-1 16,-3-6-1-16,3-3 1 15,-7-3-1-15,3-4 2 16,1-3 1-16,-4 1-4 16,0-1-1-16,3-3-21 0,1-6-8 15,-1-6-17-15,4-7-8 16,-7-9-24-16,8-4-10 15,2 1-51 1</inkml:trace>
  <inkml:trace contextRef="#ctx0" brushRef="#br1" timeOffset="-190064.33">18494 13506 300 0,'-7'3'112'0,"3"0"-87"0,1 0 15 15,3-3 1-15,0 0-17 0,0 0-1 16,0 0-4-16,3 0-1 16,4 3-9-16,4-3 10 15,3 0 4-15,4 0-5 0,3 0 0 16,-7 0-7-16,4 0-1 15,3 4-6-15,-7-4-1 16,4 0-1-16,3 0 1 16,-10 0-2-16,3 0-1 15,0-4 3-15,1 1 0 16,-5 3-6-16,4-3 0 16,-6 0-23-16,-1 3-8 15,3 0-25-15,1 0-10 16,0 0-89-1,3-3-46-15,0 0 99 16</inkml:trace>
  <inkml:trace contextRef="#ctx0" brushRef="#br1" timeOffset="-189702.87">18905 13225 312 0,'-14'0'115'0,"14"0"-89"0,-4 0 12 0,4 0 1 16,0 0-10-16,0 0-2 0</inkml:trace>
  <inkml:trace contextRef="#ctx0" brushRef="#br1" timeOffset="-189504.96">18901 13238 606 0,'15'19'18'0,"2"3"-2"0,5 3 0 16,-1 0 0-16,0 1-4 16,0-4-2-16,1-3-4 15,-5-4-1-15,1 1-3 16,0-3-2-16,-4-1 1 15,0-2 1-15,0-4-1 16,-3 0-1-16,0 1-10 16,-4-4-4-16,0 0-24 15,0 0-8-15,4 0-20 16,-11-3-9-16,10-3-72 16</inkml:trace>
  <inkml:trace contextRef="#ctx0" brushRef="#br1" timeOffset="-189097.93">19206 13137 240 0,'0'-3'90'0,"0"3"-70"0,-3-3 15 0,3 3 2 16,0 0-6-16,0 0 2 15,0 0-6-15,0 0 1 16,0 6-16-16,0 1 6 0,0 15 3 0,3 22 2 16,4 3 3-16,0 3-3 15,4 1 0-15,0-1-8 16,-1 7-2-16,5 15-5 16,-5 7-3-16,4-3-2 15,-3-7-3-15,0-6 1 16,-1-6 1-16,-3-7-1 15,0-6-1-15,1-6 1 16,-1-10-1-16,-4-2 0 16,1-7 0-16,-1-4-7 15,1-2 0-15,-4-4-13 16,0-2-4-16,7-4-16 16,-7-3-5-16,3-6-18 0,1-1-5 15,0 1-76 1</inkml:trace>
  <inkml:trace contextRef="#ctx0" brushRef="#br1" timeOffset="-188509.27">19493 13241 324 0,'-7'0'121'0,"7"0"-95"0,0 0 11 0,0 0 0 16,0 0-10-16,0 0-1 15,4 0 1-15,-4 0 0 16,7 0-14-16,0 0 1 0,7-3 0 15,0 3-10-15,-3-6-1 16,3 3-1-16,0-4 3 16,1 1-20-16,9-3-7 0,-9 2-33 15,6 1-13-15,-3 0-101 16</inkml:trace>
  <inkml:trace contextRef="#ctx0" brushRef="#br1" timeOffset="-188304.2">19628 13411 324 0,'0'13'121'0,"0"-13"-95"0,0 0 14 16,0 0-1-16,0 3-8 16,0-3 2-16,4 0-19 0,-1 0-6 15,11 0-5-15,1 0 0 0,6-3 0 16,0 0-26-16,11 0-11 15,0 0-23-15,-4-7-9 16,1 4-80 0</inkml:trace>
  <inkml:trace contextRef="#ctx0" brushRef="#br1" timeOffset="-187658.81">20000 12835 272 0,'0'0'104'0,"0"0"-81"0,0 0 20 0,0 0 3 16,0 0-2-16,0 0 3 16,0 0-15-16,0 0-5 15,7 9-15-15,-7 1 8 0,7 15 3 0,1-6-5 16,2 19-3 0,1-7-4-16,7 29-2 0,-11-13-5 15,10 23-3-15,-2-17 0 16,2 7-1-1,-3-13-11-15,8 0-3 0,-5-9-24 16,5 0-10-16,-12-6-24 16,5-7-9-16,-1 0-74 15</inkml:trace>
  <inkml:trace contextRef="#ctx0" brushRef="#br1" timeOffset="-173532.84">17998 14262 248 0,'-11'3'93'0,"11"-3"-72"0,-7 0 20 0,7 0 4 15,-7 0-3-15,7 0-1 16,0 0-3-16,0 0-1 15,0 0-20-15,0 0 1 0,0 0 2 16,3 16 2 0,1 6-7-16,7 6-2 15,-1 1-3-15,1 5-1 16,3 1-1-16,-3 3 0 16,3 3-2-16,-7 3-1 15,0-3-6-15,0-7-1 16,0-5 1-16,0-4 0 0,-3-6-13 15,-1-3-3-15,1-4-22 16,3-2-8-16,-7-7-15 16,0-3-4-16,0-3-90 15</inkml:trace>
  <inkml:trace contextRef="#ctx0" brushRef="#br1" timeOffset="-173255.32">17824 14665 328 0,'0'3'123'0,"0"-3"-95"0,0 0 5 0,0 0-3 16,3 0 3-16,5 0 4 16,2 0-8-16,4-3-3 15,4-3-15-15,7 0-4 0,3-4-3 16,4 1-2-16,4-1 1 15,-8-2-4-15,0-1 0 16,1 4-15-16,-5-4-6 16,1 0-18-16,0 1-7 15,-7-1-11-15,0 4-3 16,-1-1-77 0</inkml:trace>
  <inkml:trace contextRef="#ctx0" brushRef="#br1" timeOffset="-172856.12">18182 14275 260 0,'0'-7'99'0,"-4"4"-77"0,4-3 11 16,0 6 2-16,-3 0-8 0,3 0-1 15,0 0-3-15,0 0-3 16,0 0-10-16,0 12 7 0,3 7 5 16,1 7-2-16,3 2-2 15,0 3-2-15,0 1 3 16,0-1-7-16,4 1-2 15,0-1-5-15,-1 4-2 16,1 0-1-16,3 3-2 16,-3-4-8-16,-1 1-5 15,1-7-18-15,0-3-7 16,-4-6-13-16,-4-6-4 16,1-4-21-16,-4-6-9 15,0-9-31 1</inkml:trace>
  <inkml:trace contextRef="#ctx0" brushRef="#br1" timeOffset="-172556.31">17902 14927 304 0,'-14'9'112'0,"7"-6"-87"0,7-3 15 16,0 0 1-16,0 0-17 16,0 0-1-16,7 0 2 0,3-3 1 15,12 0-13-15,-1-3 3 0,11-4 2 16,3-2-4-16,1-1 0 16,-1 0-11-16,8 1-1 15,10-1-2-15,7 1 2 16,4-4-12-16,0 0-3 15,-4 4-36-15,-7-4-15 16,0-3-108 0</inkml:trace>
  <inkml:trace contextRef="#ctx0" brushRef="#br1" timeOffset="-171804.46">20192 13915 236 0,'-7'-6'90'0,"7"6"-70"0,-11-3 17 16,11 3 4-16,-7 0 2 15,0 0 4-15,0-3-8 16,3 0-4-16,1 0-19 15,-1-1 1-15,1 1 3 0,3 3-11 16,0 0-2-16,0 0-1 16,0 7 1-16,0-1 5 15,7 10 3-15,0-4-4 16,10 7-1-16,-6-3-6 16,7 12-1-16,-4-6-1 0,7 10 1 15,-3-7-9-15,0 3-1 16,-4-2-25-16,0-4-9 15,-3-4-32-15,-4-5-11 16,0-3-73 0</inkml:trace>
  <inkml:trace contextRef="#ctx0" brushRef="#br1" timeOffset="-171591.39">20089 14089 304 0,'-7'9'112'0,"7"-9"-87"0,3 0 18 0,-3 0 2 0,0 0-2 16,0 0 2-16,7-3-14 16,1 0-7-16,6-3-13 15,0-1-7-15,14-2-1 0,-3 2-11 16,11 1-4-16,-8 3-34 16,7 3-15-16,-6 0-61 15,6 3-24-15,-7 0 25 16</inkml:trace>
  <inkml:trace contextRef="#ctx0" brushRef="#br1" timeOffset="-171290.13">20433 13830 312 0,'-4'-22'115'0,"4"22"-89"0,-7-22 12 0,7 19 1 15,-3 0 1-15,3 0 5 16,0 3-9-16,0 0-4 16,0 6-18-16,0 0 0 0,3 13 2 15,4-3-4-15,0 9 1 16,0-3-4-16,8 7 2 16,-5-4-8-16,4 10-2 15,-3-7-3-15,3 10 0 16,-3-7-16-16,-1 4-8 15,1-7-19-15,0-3-8 16,-4-3-20-16,0-3-8 16,0 0-72-1</inkml:trace>
  <inkml:trace contextRef="#ctx0" brushRef="#br1" timeOffset="-171035.49">20213 14419 316 0,'-14'13'121'0,"14"-13"-95"0,0 3 20 15,0-3 4-15,7 0-2 16,-4 0 4-16,19-3-13 0,-5 0-4 16,22-10-20-16,-7 4-7 0,7-10-1 15,-7 3-6-15,7 0-1 16,-7 4-11-16,7-1-5 15,-3 1-32-15,-8 2-14 16,0 1-29-16,-6-1-11 16,-5 1-44-1</inkml:trace>
  <inkml:trace contextRef="#ctx0" brushRef="#br1" timeOffset="-170335.29">18217 12961 264 0,'0'-6'99'0,"-3"9"-77"0,3-3 18 0,0 0 2 0,0 0-2 16,0 0 0-16,0 0-6 16,0 0-1-16,-4 6-19 15,4 3 1-15,-7 10-1 0,4 10-5 16,-1 21-3-16,1 29-1 15,-1 12-1-15,-3 23-2 16,0 24-2-16,-4 13 3 16,4 23 2-16,-7-7 0 15,3-10 2-15,-3 7-2 16,3-22 2-16,8-26-4 16,-4-24 0-16,3-20-14 15,4-18-6-15,4-16-35 16,3-13-16-16,0-9-108 15</inkml:trace>
  <inkml:trace contextRef="#ctx0" brushRef="#br1" timeOffset="-169567.32">18689 15522 312 0,'-4'6'118'0,"4"-6"-92"0,0 0 15 0,0 0 2 0,0 0-11 15,0 0 1-15,0 0-1 16,0 0 0-16,4-3-17 15,-1 0 2-15,4 0 1 0,1 0-4 16,6 0 0-16,-4 0-6 16,8-1-3-16,0 1-5 15,7 3 0-15,-8 0-2 16,8-3 0-16,-4 0 2 16,1 0 0-16,-1 0-18 15,4-4-8-15,-11 4-19 16,0-6-10-16,-3 2-19 0,-4-2-6 15,0 0-67 1</inkml:trace>
  <inkml:trace contextRef="#ctx0" brushRef="#br1" timeOffset="-169117.48">19086 15226 272 0,'-4'-6'104'0,"4"6"-81"0,-10-7 27 0,10 7 8 0,-4-3-11 16,1 3 0-16,-1-3-10 15,0 3-2-15,4 0-20 16,0 0-5-16,0 3 1 0,0 0 4 16,8 13 3-16,-1-3-1 15,3 9 0-15,1-3-5 16,3 6 0-16,-3-3-5 16,10 0 1-16,-3-3-5 15,3 0-2-15,-3-3 2 16,6-4 0-16,-2 1-1 15,3-4 1-15,-11 1-2 16,0-4-1-16,0 0-2 0,-3 1 1 16,-1-4-26-16,-3 0-9 15,-3 0-26-15,3 0-9 16,-3-3-13-16,3-3-3 16,-4 0-62-1</inkml:trace>
  <inkml:trace contextRef="#ctx0" brushRef="#br1" timeOffset="-168787.96">19419 15100 316 0,'0'-3'118'0,"0"3"-92"0,-4 0 22 0,4 0 4 0,-3 6-10 16,3-3-3-16,0 16-4 15,0-3 0-15,3 19-19 16,1-7 0-16,3 13 0 0,0-6-2 16,4 18 0-16,-4-9-6 15,4 41 0-15,-4-19-5 16,3 16 0-16,1 16-1 16,3-3-2-16,-10-10 1 15,3-16 1-15,0-16-10 16,-4-21-2-16,-3-4-30 0,7-9-12 15,-7-3-11 1,4-13-1-16,-1 0-99 16,8-12-57-1,0 3 104-15</inkml:trace>
  <inkml:trace contextRef="#ctx0" brushRef="#br1" timeOffset="-168331.48">19664 15450 376 0,'0'3'140'0,"0"-3"-109"0,0 0 11 0,0 0-1 15,0 0-10-15,0 0-1 16,0 0-12-16,3 0-6 16,8 0-7-16,-1 0-4 0,8 0 2 15,-4 0-2-15,11-3 2 16,0 0-20-16,0-1-8 16,-4 1-31-16,4 0-13 15,-7 0-86 1,-1 3-58-16,-3 0 94 15</inkml:trace>
  <inkml:trace contextRef="#ctx0" brushRef="#br1" timeOffset="-168142.03">19763 15651 384 0,'7'-3'143'0,"-7"3"-112"0,25-12 12 0,-22 12-2 0,11-4-23 15,-3 1-7-15,14-3-10 16,-7 0-1-16,6-1 0 16,-2 1-27-16,2-3-9 0,-2-1-28 15,3 1-13-15,-1-1-71 16</inkml:trace>
  <inkml:trace contextRef="#ctx0" brushRef="#br1" timeOffset="-167334.37">20202 15034 308 0,'-10'-3'115'0,"10"3"-89"0,-7 0 16 0,7 0 2 16,-4 0-9-16,4 0 0 16,0 0-9-16,0 0-4 15,0 0-12-15,0 0-4 0,0 0-2 16,0 0 4-16,4-3 5 16,3-1 4-16,3-2 2 15,1 0-4-15,7-7 1 16,-1 7-3-16,8 0 2 15,-7 2 1-15,7 4-1 16,-4 0 1-16,0 7 3 16,-3-1-9-16,0 10-1 15,-4-4-5-15,-3 17-1 16,-1-7 1-16,-10 19 0 16,4-7-2-16,-1 10-2 15,1-9-2-15,-1 6 1 16,1-6-1-16,7-1 0 15,-11-5 0-15,7-1 0 0,0-6 2 16,3-3 0-16,-3-3 4 16,8-7 2-1,-5 1-2-15,4-7-3 0,-3 0-3 16,3-3-1-16,0 0-25 16,8-3-9-16,-12 3-32 15,8-3-11-15,-4 0-37 16,4-4-16-16,-4 1-20 15</inkml:trace>
  <inkml:trace contextRef="#ctx0" brushRef="#br1" timeOffset="-166540.39">19015 16218 296 0,'-7'0'110'0,"7"0"-86"0,0 0 18 0,0 0 3 0,0 0-15 16,0 0-5-16,0 0-6 15,3 4 0-15,4-4-10 16,4 3 6-16,3-3 2 0,0 0-1 16,-3 0 3-16,3 0 3 15,0-10 1-15,4 4-4 16,14-13-1-16,-4 3-8 16,18-6-2-16,-10 3-4 15,10-6-3-15,-7 6 0 16,0 0 1-16,-7 4-12 15,-4 2-3-15,-3 4-27 16,-4 2-12-16,-3 4-23 16,-4 3-11-16,0 0-79 15</inkml:trace>
  <inkml:trace contextRef="#ctx0" brushRef="#br1" timeOffset="-166221.04">19157 16732 304 0,'-11'13'115'0,"11"-13"-89"0,0 0 12 0,0 0-1 16,0 0 2-16,0 0 3 15,0-7-9-15,0 1-3 0,7-4-17 16,-3 1-3-16,10-4-3 0,11-6-3 16,-4 7-1-16,-3 2-1 15,14-5-2-15,-8 2-6 16,8-3-1-16,-7 4-24 16,7-4-9-16,-7 3-32 15,0 1-12-15,-4 2-66 16</inkml:trace>
  <inkml:trace contextRef="#ctx0" brushRef="#br1" timeOffset="-165959.24">19508 16341 392 0,'-4'-6'145'0,"4"6"-112"0,0 0 14 0,0 0-1 16,0 3-17-16,0-3-5 16,7 10-7-16,-3-4-3 15,6 13-8-15,-3-3-4 0,4 9 1 16,3-3-2-16,-7 9-1 16,4-6-26-16,0 7-10 15,-1-10-31-15,4-3-10 16,-3-3-96-16</inkml:trace>
  <inkml:trace contextRef="#ctx0" brushRef="#br1" timeOffset="-165229">20362 15910 320 0,'-11'6'121'0,"11"-6"-95"0,-7 0 20 0,7 0 4 16,0 0-24-16,0 0-4 16,0 0-2-16,0 0 1 15,11-3-11-15,-4 0 3 0,14-7 3 16,0 4 1-16,4-7-1 15,-7 4-4-15,10-4 0 16,-3 1-5-16,11-4-2 16,-8 3 0-16,11-2-1 15,-7 2-13-15,3-3-7 16,-6 4-27-16,-1-7-10 16,-7 6-16-16,-3-3-7 15,-4 4-83 1</inkml:trace>
  <inkml:trace contextRef="#ctx0" brushRef="#br1" timeOffset="-164954.45">20536 16281 348 0,'-8'16'129'0,"8"-16"-100"0,8 0 4 16,-8 0-2-16,0-3 4 16,3 0 6-16,4-10-16 15,0 4-6-15,4-7-12 16,0 3-3-16,6-2 0 0,-3 2-20 0,8 0-9 16,-5 1-29-16,8-1-13 15,-7 4-82 1,7-4-53-16,-4 4 87 15</inkml:trace>
  <inkml:trace contextRef="#ctx0" brushRef="#br1" timeOffset="-164714.39">20830 15954 364 0,'-11'-3'134'0,"11"3"-104"0,0 0 23 0,0 0 3 15,0 0-17-15,0 0-5 16,7 3-11-16,-7 0-4 0,11 9-11 16,-4-2-5-16,11 15 0 0,-1-3 0 15,-2 19 3-15,-1-6-14 16,3 9-5-16,-2-9-28 16,-1-1-12-16,0-2-34 15,4-4-15-15,-11-6-53 16</inkml:trace>
  <inkml:trace contextRef="#ctx0" brushRef="#br1" timeOffset="-164088.73">20202 17170 268 0,'-7'-3'101'0,"7"3"-78"0,-3-7 20 15,3 7 2-15,0 0-8 16,0 0-2-16,0 0 0 16,0 0 3-16,7 7-21 15,-4-1 4-15,15 3 2 0,-4 1-1 16,15 6-1-16,-8-4-5 0,11 4 0 15,-4-3-7-15,4-1-3 16,-4 1-1-16,-3-4-1 16,-4 1-5-16,1-1 1 15,-5-3 0-15,1 1 0 16,-4-1-7-16,1-3-3 16,-5 0-25-16,1 0-10 15,-4 1-28-15,0-4-11 16,0 0-83-1</inkml:trace>
  <inkml:trace contextRef="#ctx0" brushRef="#br1" timeOffset="-163759.2">20546 16949 316 0,'0'-6'118'0,"0"6"-92"0,0 0 26 15,0 0 5-15,0 0-11 16,0 0-2-16,0 6-17 16,0-3-6-16,0 13-12 15,0-3 0-15,4 21 4 0,-1-5-1 16,8 21 1-16,-4-9-5 16,11 10 0-16,-11-7-5 15,11 16-2-15,-4-13-3 16,7 19 1-16,-3-13-8 0,3 4-4 15,-3-10-9-15,-1-6-1 16,-2-6-12-16,-1-7-6 16,-4-2-19-16,1-7-8 15,-4-4-84 1,0-18-43-16,0 0 97 16</inkml:trace>
  <inkml:trace contextRef="#ctx0" brushRef="#br1" timeOffset="-163378.64">20762 17141 324 0,'0'4'121'0,"0"-4"-95"0,0 0 20 16,0 0 1-16,0 0-8 15,0 0 2-15,4 0-17 0,3 0-6 16,-3-4-11-16,3 1-3 15,7-3 2-15,0 0-5 0,4-4-1 16,-1 4-18-16,1-3-5 16,0-1-29-16,0 4-11 15,-4-1-95 1,4 4-51-16,-4 0 100 16</inkml:trace>
  <inkml:trace contextRef="#ctx0" brushRef="#br1" timeOffset="-163174.22">20975 17315 336 0,'0'3'126'0,"0"-3"-98"0,11-3 19 0,-11 3 3 0,0-3-24 16,3-1-4-16,4-2-11 15,0 0-3-15,4-4-4 16,-4 1-12-16,11-7-4 0,-11 4-27 15,11-7-13-15,-8 3-43 16,8-6-19-16,-4 3-9 16</inkml:trace>
  <inkml:trace contextRef="#ctx0" brushRef="#br1" timeOffset="-162523.53">21216 16990 348 0,'-7'7'132'0,"7"-7"-103"0,-4 0 18 0,4 0 4 15,0 0-22-15,0 0-4 16,0 0-4-16,0 0 1 16,8 0-12-16,2 0 5 0,1-4 3 15,-1 1-10-15,8 0-4 16,-4 0-1-16,8-3 2 15,-5-1-13-15,5 1-7 16,-5 0-30-16,1-4-11 16,-4 4-26-16,7-7-9 15,-10 4-61 1</inkml:trace>
  <inkml:trace contextRef="#ctx0" brushRef="#br1" timeOffset="-162062.58">21340 16729 332 0,'0'0'126'0,"0"0"-98"0,4-3 17 15,-4 3 1-15,0-4-5 16,0 1 0-16,3-9-9 15,4 2-3-15,0-9-16 0,4 4-3 0,7-1-3 16,-1 3 3-16,-2 4 4 16,2-1 3-16,5 10 4 15,-8 0 0-15,7 22-1 16,-3-6-4-16,3 16-2 16,-3-4-6-16,0 7 0 15,-4-7-3 1,-4 7 2-16,1-7-4 0,3 7 0 15,-7-7-3-15,4 4-1 16,0-7 1-16,-1 0 0 16,4-3-3-16,-3-6 0 15,3-1-1-15,0-8 3 16,0-1 2-16,11-6 2 16,-11 0-10-16,4-3-3 15,3 0-24-15,-6-4-8 16,-1 1-31-16,-4 0-14 0,5 0-44 15,-15-1-17-15,3 4 6 16</inkml:trace>
  <inkml:trace contextRef="#ctx0" brushRef="#br1" timeOffset="-160699.29">19929 16911 304 0,'-3'4'115'0,"3"-4"-89"0,0 6 14 0,0-6 1 16,0 6-10-16,0-3-1 16,7 7-3-16,0-1-2 15,11 20-14 1,-4-4 4-16,7 28 5 0,-3-8-5 0,14 27 2 16,-7-15-8-16,24 53-1 15,-10-28 0-15,18 9 0 16,-18-18-2-16,7 2 1 15,-14-15-4-15,0-6 0 16,-7-10-1-16,-1-6-2 16,-6-10 5-16,0-6 1 15,-4-3 2-15,0-6 0 16,-3-4-2-16,3-6-1 16,-3 0-3-16,6-9 1 15,-2 0-4-15,20-7-2 16,-7 4 2-16,33-13 2 0,-8 3 0 15,18-19-1-15,-11 9 1 16,53-27 1-16,-24 12-3 16,28-10 0-16,-32 13 1 15,43-9 0-15,-26 12 0 16,-2 0 2-16,-22 7-1 16,0 2-1-16,-15 7 1 15,-6 3-1-15,-7 4 0 16,-8 2 2-16,-6 0-3 15,-1 4 0-15,-6-1 1 16,-1 1 2-16,-7 3-1 16,0-4-1-16,-3 4 1 15,0 0-1-15,-4-1 0 0,-3 1 2 16,-1 0-1-16,-3-4 2 16,1 7 0-16,-5-6 1 15,1 2 0-15,-4-8 0 16,0 2 0-16,-11-12 0 15,7 3 0-15,-13-7 2 16,6 7-3-16,-3-6-2 16,3 6 0-16,1-6-1 15,-1 6 0-15,0-13 2 16,1 7-3-16,-1-26 0 16,-3 10 1-16,-4-25 2 15,4 12-1-15,-14-19-1 16,3 16 1-16,-21-28-1 15,10 22-3-15,-3 3 0 0,7 13 2 16,1 9 2-16,6 6 0 16,0 7-1-16,7 2 1 15,0 8-1-15,4 2 0 16,0 3 0-16,-4 4 0 16,4 2 0-16,4 1 0 15,-1 3 2-15,-7 0-1 16,-3 3-1-16,3 0-2 15,-17 9 1-15,6-2 1 16,-34 15 2-16,9-7-1 16,-23 17-1-16,16-7-6 15,-49 16-4-15,25-9 1 0,-25 24 0 16,25-12-3-16,-39 38-3 16,29-16-20-16,-8 13-8 15,21-19-17-15,4 9-5 16,18-12-33-16,14-6-13 15,10-11-27 1</inkml:trace>
  <inkml:trace contextRef="#ctx0" brushRef="#br1" timeOffset="-159289.58">17686 10151 252 0,'-4'-7'96'0,"4"7"-75"0,0-3 17 0,0 3 3 16,-7 0-7-16,4 0 1 16,3-3-7-16,0 0 0 15,0 3-16-15,0-3 4 0,0 3 4 16,0 0 2-16,0 0 4 16,0 0 1-16,0 0 3 15,0 6-12-15,-4 7-3 16,0 9-7-16,4 16 0 15,0 18 1-15,4 7 5 16,0 10-4-16,-1-1 2 16,4 13-1-16,0 7 1 0,11-4-2 15,-4-9-1-15,11-10-3 16,7-9-1-16,3-7-3 16,4-9 1-16,4-6-2 15,-4-6-1-15,0-10 3 16,-14-3 0-16,3-4-4 15,-14-2 1-15,0-4-24 16,-3-2-12-16,0-4-56 16,-1 0-26-16,-3 3-81 15</inkml:trace>
  <inkml:trace contextRef="#ctx0" brushRef="#br1" timeOffset="-156643.7">18019 10670 240 0,'-7'10'90'0,"7"-10"-70"0,-7 3 19 0,7-3 3 16,0 0-5-16,0 0 1 16,0 0 1-16,0 0 2 15,0 0-22-15,0 0 7 0,0 0 4 16,0 0-7-16,0 0-4 16,0 0-6-16,0 0-3 15,0 3-2-15,3-3 0 16,4 0-2-16,4 3-1 15,-4-3 1-15,11 0 1 16,-4-3 1-16,4 0 2 16,3 0-1-16,-7 0 0 15,4 0-5-15,3-4-3 16,-10 4 0-16,3 0 1 16,-3 0-1-16,-1 0 2 15,-3 3-4-15,0-3 0 0,-3 3 3 16,-1 0 1-1,1 0-4-15,0 0 1 0,-1 0-11 16,-3 0-5-16,0 0-30 16,0 0-12-16,4 0-25 15,-1 0-9-15,4 0-71 16</inkml:trace>
  <inkml:trace contextRef="#ctx0" brushRef="#br1" timeOffset="-156181.27">18299 10264 304 0,'-11'-6'115'0,"11"6"-89"0,-7-3 14 0,7 3 1 16,0 0-8-16,0 0 1 16,0 0-13-16,0 0-3 15,-3 6-10-15,3 10 1 0,0 3 2 16,0-4 5-16,10 17 2 0,-3 12 2 16,8 0 2-16,2-3-6 15,5 0-1-15,-1-6-9 16,4-1-2-16,-8-2 0 15,5-1 2 1,-5-2-3-16,1-4 0 0,-4-3 1 16,4-3 0-16,-15-3-2 15,5-4-2-15,-1-2 1 16,-4-4 1-16,1 0 1 16,-1-3 1-16,1 1-2 15,-1-1 1-15,-3-3-20 16,0 0-8-16,0 0-34 15,0 0-12-15,0 0-16 16,4-3-6-16,-1-1-59 16</inkml:trace>
  <inkml:trace contextRef="#ctx0" brushRef="#br1" timeOffset="-155743.92">18660 10636 276 0,'0'0'104'0,"0"0"-81"0,0-6 7 0,0 6-1 0,0 0-3 16,0 0 4-16,0 0 1 15,0 0 1-15,0 0-17 16,0 0 4-16,0 0 2 0,0 0 6 16,0 6 4-16,0 0-4 15,4 7 1-15,0 9-7 16,-1 6-1-16,4 4-7 16,0 5-3-16,-3 1-3 15,-1 0 0-15,1-6-4 16,-1-1 0-16,1-6-1 15,0-3-2-15,-1-3 1 16,1-6-1-16,-4-4-3 16,3 1 0-16,-3-4-18 15,0-3-9-15,0 0-28 16,0 0-11-16,0 1-19 0,4-8-8 16,-1 4-57-1</inkml:trace>
  <inkml:trace contextRef="#ctx0" brushRef="#br1" timeOffset="-155308.99">18802 10573 288 0,'-7'6'110'0,"7"-6"-86"0,-3 3 22 16,3-3 4-16,0 0-12 15,0 0-2-15,0 0-3 16,0 0 1-16,0 0-18 0,0 0 4 0,7 0 1 16,0 0-3-16,10 0 0 15,5 0-10-15,-1-3-3 16,0 3-5-16,15-3-1 16,-15 0 3-16,4-3 3 15,-4 2-20-15,0 1-9 16,-3 0-35-16,0 0-14 15,-4 0-79 1,7-4-65-16,-10 1 81 16</inkml:trace>
  <inkml:trace contextRef="#ctx0" brushRef="#br1" timeOffset="-154767.33">19096 10308 260 0,'0'-12'99'0,"0"12"-77"0,0-13 13 16,0 13 3-16,0-3-5 16,0 0 1-16,0 0-6 15,0-1-3-15,0-2-13 16,0 0 6-16,4-1 4 0,0 1 0 15,-1 0-1-15,1 0-5 16,3-1-2-16,-4 1 0 0,11 0 4 16,-10 3-4-16,7 3 2 15,-1 0 0 1,4 3-1-16,1 0-1 0,-5 9 1 16,4-2-6-16,-7 18-3 15,4-6-1-15,0 16-1 16,-11-6-2-16,3 2 1 15,1-5-2-15,-1 2 2 16,-3-6-4-16,4 4 0 16,-1-10 1-16,5-1 0 15,-8-2-3-15,7-3 2 16,0-1 1-16,3-2 0 16,1-4 2-16,7-3 3 15,-4 0-2-15,7-3 0 16,-3 0-6-16,3 0 0 15,-3 0-21-15,0-3-9 0,-1 3-19 16,-2-3-7-16,-5 0-10 16,1 0-3-16,-1 0-28 15,1-4-12-15,-4 4-8 16</inkml:trace>
  <inkml:trace contextRef="#ctx0" brushRef="#br1" timeOffset="-154392.64">19274 9968 320 0,'0'-10'121'0,"0"10"-95"0,3-3 16 0,-3 3-1 16,4 3-10-16,-1 1-1 16,15 5 6-16,0 1 1 15,10 8-19-15,-3-2 5 0,10 13 1 16,-6-7-4-16,-1 19 1 16,-3-10-8-16,0 26 0 15,-8-13-6-15,1 13-2 16,-4-10-2-16,0 3-3 15,-3-9-8-15,-4 0-5 0,-3-3-22 16,-4 0-8-16,0-10-17 16,0 4-5-16,0-7-22 15,-4-3-8-15,1-3-46 16</inkml:trace>
  <inkml:trace contextRef="#ctx0" brushRef="#br1" timeOffset="-146301.7">17289 10138 244 0,'-11'-25'90'0,"0"15"-70"0,1-5 10 0,3 8-1 0,0 1-4 16,0 3 0-16,3-7-6 15,-10-2 1-15,7 2-11 16,0 4 6-16,0-3 2 0,-1-1 8 16,1 1 5-16,4 2-3 15,3 4-2-15,-7 0-9 16,7 0-5-16,0 3-2 15,7 9 1-15,-4 7 8 16,4 6 3-16,4 10-2 16,3 9-1-16,8 22-4 15,6 19-1-15,4 0-3 16,3-4-1-16,4 14-3 16,0 5-1-16,4-2-1 15,-4-10 2-15,-4-9-3 0,-3-7 0 16,-4-3-1-16,-3-6-2 15,0-3 1-15,-7-10 1 16,-8-9-3-16,1-7 0 16,-4-3 1-16,0-9 2 15,-3-3 3-15,-1-3 2 16,1-4-3-16,3-3-1 16,-7 1-1-16,0-1-2 15,3 4 1-15,-3-1-1 16,0-3 0-16,0 1 0 15,0-1 0-15,4-3 0 0,-4-3 0 16,0 0 0-16,0 3-3 16,0 0 0-16,0-3 4 15,4 0 1-15,-1 0-3 16,1 0 1-16,-1 0 0 16,4 0 2-16,-7 3-1 15,7-3-1-15,0 0 1 16,4 0-1-16,-7 0-3 15,6-3 2-15,1 0 5 16,3-3 2-16,4 0-2 16,3-4-3-16,7 1 2 15,-3-1 2-15,7 1-2 16,0-1-2-16,4-2-3 16,-1 2 1-16,-10-2 1 15,3-1 2-15,-3 0-1 0,0 1-1 16,3-4 1-16,0 7-1 15,4-1-3-15,4 1 2 16,3-1 3-16,0 4 1 16,3 0-1-16,1 3-2 15,-1-4 1-15,-6 1-1 16,-1 0 0-16,-10-1 0 16,-4 1 0-16,11 0 2 15,-14-1-3-15,17 1 0 16,-6 0 1-16,13 0 2 15,-6-1-1-15,10-2-1 16,-11 2 1-16,8 1-1 16,-4 0 0-16,-4 0 0 0,-3-1 0 15,4 1 2 1,-8 3-3-16,7-3 0 0,-3-1 3 16,11-2 1-16,-11-1-4 15,10-2 1-15,-6 2 0 16,6-2 0-16,-6 2 0 15,3-2 0-15,-7 2 0 16,0 1 0-16,-4-1 0 16,4 1 0-16,-7-1 0 15,6-2 2-15,1-1-3 16,-3 1 0-16,-1 2 1 16,0 1 0-16,-3-1 0 15,0 4 2-15,0 0-1 0,-7-1-1 16,-1 4 1-16,1 0-1 15,-4 0 0-15,0 0 0 16,-3 0 0-16,3-1 0 16,-7 1 0-16,4 0 0 15,0 0 0-15,-1 0 0 16,-3 3 0-16,0-3 0 16,0 3 0-16,1-3 2 15,2-1-1-15,-10 4-1 16,4 0 1-16,-1 0 1 15,1 0-1-15,-1 0-1 16,1 0 1-16,-4 0-1 16,0 0 0-16,0 0 0 15,0 0 0-15,0-9 2 16,0-1 1-16,-7-8 1 0,3 2-5 16,-13-19 1-16,2 7 2 15,-20-64 1-15,7 20-6 16,-15-73 0-16,1 35-6 15,-1-38-1-15,8 34 2 16,-4-15 3-16,10 28 3 16,-3 1 1-16,4 24-2 15,3 10 2-15,7 12 1 16,-6 10 2-16,6 9-1 16,7 4-1-16,-3 6 1 15,3 3-1-15,4 6-3 16,0 0 2-16,4 4 1 0,-1 2 0 15,1 1 0-15,-1 2 0 16,4 4 0-16,-11 0 2 16,4 0 3-16,-7 3 2 15,4 0 1-15,-12 0 0 16,5 0-4-16,-8 3-3 16,-4 0 0-16,-6 10 1 15,7-4-1-15,-29 10-1 16,11-3-2-16,-32 15 1 15,14-5 1-15,-32 15 0 16,25-10 4-16,-46 7 2 16,-28 3-7-16,-11 0-4 15,0-7 5-15,18 1 4 16,0-3-7-16,-8-4 1 0,12 0 0 16,17 1 1-16,17-1 1 15,8-3 2-15,11 0-6 16,17-3-1-16,11-3-18 15,28 3-78 1,25-6-18-16,14-16-99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2-23T21:11:42.2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29741 1134 244 0,'0'-16'90'0,"0"10"-70"0,0 3 13 15,-4-3-1-15,1 6-6 16,3 0 2-16,0 0-5 16,0 0-2-16,0 0-11 15,0 0-2-15,-7 0 2 0,7 0-4 0,0 0-1 16,0 0 2-16,-4 0 2 16,4 0-2-16,-3 6 1 15,-1 3-1-15,0 1 1 16,1 6 0-16,-1 3 0 15,1 6-2-15,-1 3 1 16,4 0-2-16,-3 4 2 16,-1 3 0-16,1 2 3 15,3-2-5-15,0 0-1 16,0 12 0-16,0 10 0 16,0 6 4-16,0 0 3 15,0 6-4-15,-4 3 1 16,1 17-3-16,3 11 0 0,-8 1-3 15,5 10 1-15,3 11 0 16,0 4 1-16,3-6-5 16,5 12 1-16,-5 10 0 15,8 0 2-15,-4 0 1 16,3 22 1-16,1-13-2 16,0 16-2-16,-4 9 1 15,3-9 1-15,5 25-3 16,6-12 0-16,-7 22 1 15,11-4 2-15,0-3-1 16,7 16-1-16,7 35 1 16,0 6-1-16,-4-22 0 15,0 16 0-15,-3-26 2 16,-3 14 1-16,-1-14-4 16,-3-6-1-16,0-6-2 0,3-25 3 15,4 15 2-15,3-21 2 16,1-29-4-16,3-9 1 15,-4 2 0-15,-3-15 2 16,-7-25-12-16,-4-19-3 16,-3-16-5-16,-7-12-2 15,-4-13-13-15,-4-13-6 16,-3-6-19-16,0-9-8 16,0-13-86-1</inkml:trace>
  <inkml:trace contextRef="#ctx0" brushRef="#br0" timeOffset="987.88">27660 2445 260 0,'14'9'99'0,"-10"-6"-77"0,6 4 9 0,-6 2-2 16,3-3-6-16,4-2 0 16,3 5-1-16,4 0 1 15,6-2-13-15,19 2 3 0,14-3 3 16,14-2-4-16,7 2 1 15,3-12-2-15,36 2 3 16,7 4-5-16,18-12-1 16,28 2-2-16,0-2-1 15,32 2-1-15,0-5 2 0,22 5-3 16,-12 1-2-16,22 2 0 16,-25 4-1-16,18 0 2 15,-21 6 1-15,-4-3-4 16,-4 10 1-16,-24-7-2 15,3 3 0-15,0 4 0 16,-17-1 0-16,-11 1 2 16,7-1 2-16,-22 7-10 15,-17-7-2-15,-21 1-50 16,-14-4-21-16,-8 7-79 16</inkml:trace>
  <inkml:trace contextRef="#ctx0" brushRef="#br0" timeOffset="1726.65">29014 1465 220 0,'14'-10'85'0,"-10"7"-66"0,-1-3 14 0,-3 6 2 16,0 0-3-16,0 0 1 0,0 9 1 16,-7 1 2-16,-3 3-20 15,-8 5 4-15,-7 17 1 0,-7 9-9 16,-3 10-4-16,-1-1-5 16,1 1 0-16,-1-4-2 15,-3 4-1-15,-3-4-2 16,-4 4-1-16,3-1-5 15,8-5 0-15,-4-4-9 16,7-3-2-16,7-16-6 16,4-3 1-16,7-6-11 15,-4-1-6-15,7-15-87 16</inkml:trace>
  <inkml:trace contextRef="#ctx0" brushRef="#br0" timeOffset="2042.32">28607 1437 264 0,'0'-4'101'0,"3"4"-78"0,4 4 20 0,0 2 2 16,-3-3-10-16,6 13-1 15,5 3-13-15,-1 6-3 16,4 13-10-16,-1 12-1 0,4 10 3 16,11-6-4-16,-3-1 2 15,6-3-5-15,8 4 0 16,-4-7-3-16,7 4-1 16,0-4-4-16,-11-6-1 0,4-6-28 15,-7-10-13 1,-7-6-94-16,7-10-61 15,3-9 87-15</inkml:trace>
  <inkml:trace contextRef="#ctx0" brushRef="#br0" timeOffset="2499.01">30209 1446 308 0,'0'0'115'0,"0"6"-89"0,0 4 8 0,0-7-1 0,3 10-10 15,4-4 1-15,7 10-7 16,4 6-2-16,3 3-9 15,8 13-2-15,6-3 2 0,-3 0-3 16,4 3 0-16,-4-13-1 16,-1 4 1-16,-6-13-20 15,0 6-6-15,-4-12-32 16,-3 2-15-16,0-8-73 16</inkml:trace>
  <inkml:trace contextRef="#ctx0" brushRef="#br0" timeOffset="2777.33">30836 1367 340 0,'-11'7'129'0,"4"2"-100"0,-7 7 9 0,4-4-1 15,-5 10-10-15,1 7-1 16,-4 15-8-16,1 16-1 16,-1 6-10-16,-3 3-6 0,-1 1-2 15,1 8 1-15,0 1 0 16,3 3-9-16,0-6-4 16,4-7-18-16,0-6-7 15,3-13-16-15,1-6-6 0,3-6-82 16</inkml:trace>
  <inkml:trace contextRef="#ctx0" brushRef="#br0" timeOffset="4167.22">28745 2993 112 0,'3'-3'44'0,"-3"3"-35"0,-3 0-48 0,3 0-25 16,0 0 28-16,0 0 19 15</inkml:trace>
  <inkml:trace contextRef="#ctx0" brushRef="#br0" timeOffset="5014.63">28738 2974 148 0,'0'0'57'0,"0"0"-44"0,0 0 10 16,0 0 2-16,0 0-12 15,0 0-4-15,0 0-2 16,0 0 0-16,0 0-3 15,0 0 6-15,0-6 3 0,-4 3 0 16,4 3 0-16,0-7-3 16,0 4-1-16,0-3-1 15,0 3 0-15,0 3 2 16,0-7 1-16,-3 4 1 16,3 3 0-16,0-3-4 0,0 3 0 15,0 0-3-15,0 0 0 16,0-3-1-16,0 3 0 15,0 0 0-15,0 0 2 16,0-6 1-16,0 6 1 16,0 0-4-16,0 0-1 15,0-4 3-15,0 4 1 16,-4 0-3-16,4 0-1 16,0-6-1-16,0 6-2 15,0 0 1-15,0 0-1 16,0 0 0-16,0 0 2 15,0 0-1-15,0 0 2 0,0 0 0 16,0 0 1-16,0-3-5 16,0 3 1-16,0 0 2 15,0 0 1-15,0 0-1 16,0 0-2-16,0 0 1 16,0 0 1-16,0 0-1 15,0 0-1-15,0 0 1 16,0 0 1-16,0 0-1 15,0 0-1-15,0 0 3 16,0 0 0-16,0 0-4 16,0 0-1-16,0 0 1 15,0 0 2-15,0 0 0 16,0 0 2-16,0 0-4 0,0 0 0 16,0 0 1-16,0 0 2 15,0 0-1-15,0-6-1 16,0 6 3-16,0 0 0 15,0 0-1-15,0 0-2 16,0 0-2-16,0-3-1 16,0 3 2-16,0 0 2 15,0 0 0-15,0 0-1 16,0 0-4-16,0 0 0 16,0 0-64-16,4 0-27 15,-1 9-38 1</inkml:trace>
  <inkml:trace contextRef="#ctx0" brushRef="#br0" timeOffset="5703.57">27968 3239 236 0,'-3'0'90'0,"3"0"-70"0,-4 0 13 16,4 0-1-16,0 0-4 15,0 0 1-15,0 0-5 16,0 0-3-16,0 0-11 16,0 0 0-16,0 0 1 0,0 0-2 15,0 0 0-15,0 6 1 16,4-6 1-16,-1 3 3 15,8-3 2-15,10 0-1 16,8-3 4-16,10-3-2 16,-7-4-1-16,3 1-6 15,4-1-4-15,0 1-1 0,4-4-1 16,6 4-5 0,-6-1 1-16,-1 1 2 15,1-1 1-15,-8 1-1 0,-3 3-2 16,-7 3-8-16,-4-7-5 15,-3 10-22-15,-4-6-8 16,-3 3-23-16,-4 3-9 16,-7 0-75-1</inkml:trace>
  <inkml:trace contextRef="#ctx0" brushRef="#br0" timeOffset="6272.23">28727 2870 304 0,'0'0'115'0,"-4"6"-89"0,4-6 8 16,0 0-1-16,0 0-15 16,0 0 0-16,0 0 3 15,4 3 3-15,3 4-12 16,4-7 0-16,3 3 1 0,7 0 2 16,8 0 0-16,-5 4-1 0,8 2 1 15,-3 4 1-15,-5 9 2 16,-2 15 1-16,-8 14 3 15,-7-4-3 1,-7 4-2-16,-11-7-5 0,-6 0-2 16,-1 0-6-16,-10-10-3 15,6 1 0-15,1-6 1 16,3-4-3-16,4 0 0 16,3-6-1-16,1-3 0 15,3-7 0-15,3 4 0 16,4-4 0-16,7-3 0 15,7 1 4-15,8-4 1 16,6-3-4-16,8 0 1 16,-5 0-2-16,5 0 0 0,-4 0-11 15,-4 6-5-15,-3-6-10 16,0 3-3-16,-8 4-18 16,1-7-7-16,-7 3-14 15,-1 0-4-15,1-3-77 16</inkml:trace>
  <inkml:trace contextRef="#ctx0" brushRef="#br0" timeOffset="7053.96">27593 3995 272 0,'7'-3'101'0,"0"3"-78"0,4-10 11 0,-8 10 1 16,4 0-8-16,4 0 1 15,-1 0-4-15,5 0-1 16,-1 3-12-16,7 4 0 0,-3-7 0 16,10 0-2-16,15 0 2 15,17 0 0-15,14 0 3 16,1-7-1-16,17-2 0 16,29-1-5-16,3 1 0 15,21-10-3-15,25 6 2 16,0 1-4-16,29-7 0 15,-1 3 1-15,29 0 0 16,-14 1-2-16,24 2 1 16,-10-6-2-16,21 3-1 15,-21-2 1-15,14-5-1 0,-21 11 0 16,7-7 2-16,-22 3-1 16,-6 0-1-16,-11 7-4 15,-29 6-2-15,-28 3-41 16,-35 0-17-16,-18 3-18 15,-14-3-7-15,-11 3-53 16</inkml:trace>
  <inkml:trace contextRef="#ctx0" brushRef="#br0" timeOffset="10268.83">30010 3195 220 0,'0'0'82'16,"-3"0"-64"-16,3 6 13 0,0-6 3 0,0 0-7 16,0 0-1-16,0 0-3 15,0 0-3-15,0 0-10 16,-4 0 5-16,1 3 2 0,3-3-5 16,0 6 1-16,0-3-4 15,3 4 0-15,1-4-1 16,3 0 0-16,3 0-2 15,5 3 1-15,-1-6-2 16,3 0 0-16,1 0-3 16,-4 0-2-16,1 0 1 15,-1 0 1-15,-7 0-19 16,0 0-6-16,4 0-21 0,-8 0-10 16,4-6-75-1,4 3-46-15,3-3 75 16</inkml:trace>
  <inkml:trace contextRef="#ctx0" brushRef="#br0" timeOffset="10764.27">30212 2983 260 0,'4'-9'99'0,"-1"3"-77"0,4 3 9 16,-3-4 1-16,3 4-9 16,4-3 1-16,3 3-9 15,-4 3-4-15,5-7-6 16,-1 7 1-16,0 7 3 0,4 2-1 15,-8 10 1-15,-3 6 3 16,-3 4 5-16,-4 12-5 0,-4 3 1 16,-3-7-6-1,0 1 1-15,0-3-5 16,0-4-2-16,0-5 2 16,0-4 0-16,3 0-4 0,4-3 1 15,0-7 0-15,0 1 0 16,4-1-3-16,3-2 2 15,0-4 1-15,4 0 2 16,3 4-1-16,7-10-1 16,-3 0 1-16,3 0-1 15,-3 0-18-15,3 0-5 16,-10 0-22-16,-1 0-9 16,-6 0-57-1,3 0-63-15,-3 0 54 16</inkml:trace>
  <inkml:trace contextRef="#ctx0" brushRef="#br0" timeOffset="11289.69">29985 2867 212 0,'4'-10'79'0,"-8"10"-61"0,4 0 8 0,0 0-1 16,-3 0-11-16,-4 10-1 16,3-7 2-16,-10 6 0 15,3 1-8-15,-3 6 2 0,0 3 2 16,3 15 0-16,1 10 3 15,3 10-3-15,7 3 1 0,3-4-3 16,4 1 2-16,11-10-8 16,-4 0-2-16,7 0 1 15,4-3 1 1,0 0-4-16,3 0 1 0,-3-13 0 16,0-3 2-16,0-6-12 15,0-6-6-15,-8-10-16 16,5-6-5-16,2-3-90 15</inkml:trace>
  <inkml:trace contextRef="#ctx0" brushRef="#br0" timeOffset="11686.54">30623 2851 276 0,'7'-6'104'0,"-3"12"-81"0,0 0 3 0,-1 4-4 16,1 2-3-16,-1 11 1 0,1 5-5 15,3 16 1-15,-7 6-9 16,3 7-4-16,1 3 0 0,-4-10 2 16,0 4 4-16,0-10-4 15,0-6-1-15,0-3-2 16,0-4-2-16,0-3 1 16,0-9-1-16,0 0-16 15,0-3-4-15,-4 0-17 16,1-7-6-16,3-9-68 15,0 3-51 1,0-3 62-16</inkml:trace>
  <inkml:trace contextRef="#ctx0" brushRef="#br0" timeOffset="12459.74">30769 2552 220 0,'0'-10'82'0,"0"10"-64"0,-4 0 18 16,4 0 2-16,0 0-9 15,0 0 0-15,0 0-7 16,0 0-2-16,0 0-11 16,0 0-3-16,0-6 0 0,4 3 3 15,6 3 2-15,1-6-1 16,7 2 1-16,3 4-4 16,0 0 1-16,1 0-3 0,2 4 2 15,-10 2-4-15,1 3 0 16,-5-5 3-16,4 2 1 15,-14 3 3-15,0 7 4 16,0-7-8-16,-10 4-1 16,3 0-5-16,0-4-1 15,0 1 1-15,-1-1 2 16,5-3-1-16,-1-2-1 16,1 2-2-16,3 3 1 15,0-6-1-15,3 4-2 16,4 2 0-16,4 1 0 15,0-1 3-15,6 1 0 16,-6 2-2-16,0 1 0 0,-1-4 2 16,1 1 0-16,0-1 1 15,-8 4 2 1,1-4-3-16,-4 1 0 0,-4-1 3 16,-6-6 1-16,-5 3-1 15,-6 4 1-15,0-4-4 16,0 4 0-16,-1-7-10 15,5 3-5-15,2 0-12 16,5 4-5-16,6-10-11 16,8 3-3-16,6-3-86 15</inkml:trace>
  <inkml:trace contextRef="#ctx0" brushRef="#br0" timeOffset="12857.91">31003 3132 296 0,'7'0'110'0,"0"0"-86"0,7 3 5 16,-7 3-3-16,4-6-17 15,-1 3-5-15,5 0-2 16,-1 0-2-16,0 4 0 16,-3 2-25-16,-1-6-8 0,1 4-49 15,-1 2-22-15,5 1 5 16</inkml:trace>
  <inkml:trace contextRef="#ctx0" brushRef="#br0" timeOffset="13061.72">31070 3311 228 0,'0'3'85'0,"0"0"-66"0,11 4 12 0,-11-7 3 16,3 0-9-16,4 3-2 16,0 3-11-16,4-6-5 15,0 3-4-15,3 4-3 0,-4-7 3 16,5 0-13-16,-1 0-3 15,4 0-36-15,-1-10-15 16,8 4-44 0</inkml:trace>
  <inkml:trace contextRef="#ctx0" brushRef="#br0" timeOffset="13456.53">31552 3078 296 0,'-7'0'110'0,"7"0"-86"0,0 0 7 0,0 0-4 16,4 0-2-16,-1 3 2 15,4 3-14-15,0-2-6 16,0 2-4-16,4 0-3 0,0 4 3 15,3-7-15-15,-7 3-5 16,7-3-22-16,0-3-8 16,4-3-90-1</inkml:trace>
  <inkml:trace contextRef="#ctx0" brushRef="#br0" timeOffset="14248.35">32052 2788 324 0,'-7'0'123'0,"-7"0"-95"0,-1 0 5 0,5 3-3 15,-8 4-10-15,-3 2-2 16,0-6-6-16,-4 3 0 15,3 1-7 1,1 2-3-16,0 1-1 0,3-1-4 0,4 1 2 16,3-1 1-16,1 0 0 15,3 1 0-15,0 3 2 16,3-4-3-16,4 0 0 16,0 1 1-16,4-1 0 15,-1 7 0-15,4-3 0 16,7-1-3-16,4 1 2 0,3 3 1 15,4-1 0 1,0 4-3-16,0 0 2 16,0 0 1-16,3 3 2 15,-10 0-1-15,-1 3-1 0,-2 1 1 16,-1-1 1-16,0 0-1 16,-7 3-1-16,0-2-2 15,0-4 1-15,-3 0 3 16,-1-3 3-16,-3 0 2 15,-3-4 1-15,-4 1-2 16,-4 3 1-16,-3-10 2 16,0 1 5-16,-4-4-8 15,-3 4-3-15,3-10 0 16,-7 0 0-16,4-7-1 16,3 4-2-16,0-3 1 15,4 0 1-15,4-4-3 0,-1 7-2 16,7-7-1-16,8-5 3 15,7-1 0-15,6-3 1 16,5-6-3-16,2-4 2 16,5-15 1-16,-1 0 2 15,0 0-1-15,8 0 2 16,-8 3-4-16,4 3 0 16,-3 4 1-16,-8-1 0 15,0-3 0-15,-17 13 0 16,-4-7 0-16,-4 4 2 15,-14 3-10-15,1 6-2 16,-1 10 0-16,0-1 1 16,-3 4-5-16,3 3-4 15,4 3-12-15,7 0-6 16,-7 0-25-16,17 0-106 16</inkml:trace>
  <inkml:trace contextRef="#ctx0" brushRef="#br0" timeOffset="15764.96">28089 4880 256 0,'11'-6'96'0,"-1"6"-75"0,1 0 19 0,-11 0 2 16,7 0-7-16,0 0 2 15,0 6-10-15,4-6-2 16,-1 3-14-16,5 3 0 0,-1-6 0 15,4 0-2-15,6 0 0 16,5 0-8-16,6-6-2 16,4 3 2-16,4 3 1 15,-4-6-9-15,-4 6-5 16,-3 0-27-16,-7 0-13 16,0 0-19-16,-4 0-8 15,4 0-43-15</inkml:trace>
  <inkml:trace contextRef="#ctx0" brushRef="#br0" timeOffset="16168.05">28801 4423 324 0,'0'-6'123'0,"0"6"-95"0,0 0 9 0,0 0-2 16,0 0-16-16,0 0-1 15,0 0 1-15,0 6 0 16,0 4-10-16,0 9 1 0,0 18 3 15,8 11-5-15,-8-1 0 16,3 3-4-16,1-6-1 16,-1 0 1-16,1 1 0 15,-1-1-2-15,4 0-2 16,0 0 1-16,1 0-1 16,-1-6-18-16,0-4-8 15,-4-2-19-15,1-13-8 16,-1 0-20-16,1-7-6 15</inkml:trace>
  <inkml:trace contextRef="#ctx0" brushRef="#br0" timeOffset="16800.25">27859 5573 244 0,'-4'-3'90'0,"1"6"-70"0,-1 3 10 0,0-2-1 15,1 5-9-15,-1-6-1 16,4 3-5-16,0 1 1 16,4-1-8-16,3 0 9 0,4-2 4 15,6-1 1-15,12-3-1 0,10 0-2 16,7-3-1-1,7-4-3-15,-7 1-1 16,14-4-3-16,22 1 1 16,14-4-2-16,3 1 2 0,14-7-2 15,25 0 0-15,-3 3-3 16,21-9-1-16,18 6-1 16,-4 0 0-16,21 3-2 15,-6 1 1-15,27 2-2 16,-6 1 2-16,35-1-2 15,-14 0 2-15,28 1-2 16,-3-4 2-16,3 0-2 16,-7 4-1-16,4 2 1 15,-29 1 1-15,0-1-10 16,-31 7-2-16,-19 3-4 0,-6 3-1 16,-11 7-17-1,-25-7-4-15,-25 6-10 0,-10-2-4 16,-14-1-54-16,-8 3-25 15,0 4 17 1</inkml:trace>
  <inkml:trace contextRef="#ctx0" brushRef="#br0" timeOffset="18057.33">30276 4433 228 0,'-4'-7'85'0,"1"7"-66"0,-1-3 14 16,4 3 2-16,-3 0-5 16,3 0 2-16,-7 0-12 15,0 0-4-15,0 10-9 0,-1-4-1 0,-2 13 4 16,-1 9-2-16,1 13 1 16,-1 13 1-16,4-1 1 15,0 1 1-15,0 6 0 16,3 9-2-16,4 7 1 15,4-1-4-15,3-9-2 16,3-6-2-16,12-9 0 16,-5-7 0-16,12-3 1 15,6-10-2-15,8-6-2 16,-8-3 3-16,-3-6 0 16,-4-3-1-16,-6-4-2 15,-5-2-17-15,-2-4-6 16,-5-3-24-16,1-3-8 15,-4-4-39-15,4 1-18 16,-1-3 2-16</inkml:trace>
  <inkml:trace contextRef="#ctx0" brushRef="#br0" timeOffset="18441.05">30404 4889 260 0,'3'0'99'0,"1"0"-77"0,6 0 9 0,-10 0 1 16,7 0-9-16,4 0-1 15,0 0-8-15,6 0-4 16,1 0-5-16,3 0-4 0,-6 4 0 16,-1-1-1-16,3-3 0 15,-2 0-14-15,2 0-3 16,-2 0-15-16,-1 0-6 15,-4-3-56 1,5-1-57-16,-1 4 50 0</inkml:trace>
  <inkml:trace contextRef="#ctx0" brushRef="#br0" timeOffset="18915.39">30726 4590 248 0,'0'0'93'0,"0"10"-72"0,0-1 9 0,0 1-1 15,0 5-9-15,0 7-1 16,4 4-5-16,3-1 1 15,-7-3-8-15,0-3 0 0,0 9 3 16,7 13-6-16,0 3 0 16,0 0-2-16,0 0 1 0,4-3-4 15,3-3 0-15,-7-6 3 16,0-1 1-16,0-12-12 16,0-3-4-16,-3-4-14 15,-1-2-3-15,1-10-88 16,0-3-1-1</inkml:trace>
  <inkml:trace contextRef="#ctx0" brushRef="#br0" timeOffset="19230.68">30907 4537 252 0,'18'19'93'0,"-8"-7"-72"0,12 26 11 0,-15-19 3 15,3 6-4-15,1 7 2 16,7 2-7-16,-8 7-4 16,4 3-12-16,-10 4-4 0,3 8 0 15,-3 1-3-15,-1-4-2 16,-3-2 0-16,0-7 1 15,-3-6-10-15,-1-7-2 16,-3-5-13-16,3-1-3 16,-3-10-10-16,0-2-5 15,0-3-51 1,7-7-60-16,0-3 45 0</inkml:trace>
  <inkml:trace contextRef="#ctx0" brushRef="#br0" timeOffset="19983.34">31031 4237 220 0,'4'0'82'0,"-8"3"-64"0,4-3 13 0,0 0 1 15,0 0-6-15,0 0 2 16,0 0-10-16,0 0 0 16,0 0-11-16,0 0 0 0,0 0 3 15,0 0-4-15,4 0 2 0,3-3-1 16,0 0 1-16,3 3-2 16,1 0 1-16,3 0-2 15,-3 0 0-15,-1 3-1 16,1 0 0-16,0 4 0 15,-4-7 2-15,0 3 3 16,-4 3 2-16,1-3 1 16,-4 4 0-16,0-1-4 15,-4 0-3-15,-3 1-2 16,4-1-3-16,-4 3-2 16,3-6 1-16,1 4-4 15,-1 2 1-15,4-2-5 16,0 2 1-16,0-6-3 15,4 3 2-15,3 4 3 0,3-1 3 16,1 1 2-16,0-1 3 16,-1 1-3-16,8 2-2 15,-11 1 2-15,4 3 2 16,-4-10 4-16,-4 3 4 16,1 1 2-16,-4 2 1 15,-7-2-4-15,0-1-3 16,-4 4-2-16,-3-4-3 15,0 4-2-15,0 0-1 16,-1-4-16-16,5-6-7 16,3 4-14-16,3-4-2 15,4-3-16-15,7-3-91 32</inkml:trace>
  <inkml:trace contextRef="#ctx0" brushRef="#br0" timeOffset="21204.71">31488 4716 252 0,'0'0'96'0,"0"0"-75"0,4 0 10 0,-4 0-2 0,0 0-9 16,3 0 1-16,4-3-8 15,1 3 0-15,2-6-8 16,1-1-3-16,3 1 1 0,0 0-7 15,0 0 1-15,-3 2-28 16,3-2-9-16,-3 3-88 16</inkml:trace>
  <inkml:trace contextRef="#ctx0" brushRef="#br0" timeOffset="21437.52">31478 4889 272 0,'17'0'101'0,"-6"0"-78"0,14 0 9 0,-18 0-3 16,4 0-15-16,3 0-3 15,0 0-7-15,4-6-3 16,-1 6 0-16,-2-3-17 0,-1 3-4 15,0 0-50-15,0 0-19 16,0 0-16 0</inkml:trace>
  <inkml:trace contextRef="#ctx0" brushRef="#br0" timeOffset="24532.5">32023 4593 244 0,'0'-3'93'0,"-3"3"-72"0,6 0 11 16,-3 0 3-16,0 0-8 16,0 0 1-16,0 0-4 15,0 0-3-15,0 0-11 16,0 0 2-16,4 0 2 0,0 0 1 16,-1 0 4-16,4 3-5 0,0-3 2 15,4 0-3-15,0 0 0 16,3 0-3-16,0 0 1 15,4 0-6-15,3 0-1 16,7 0-4-16,-3 0-3 16,-4 0 2-16,4 0 2 15,-4 0 0-15,-3 0-1 16,-4 0-19-16,-3 0-10 16,0 0-14-16,-4-3-6 15,0 3-13-15,-4 0-6 16,4-6-62-1</inkml:trace>
  <inkml:trace contextRef="#ctx0" brushRef="#br0" timeOffset="25040.53">32566 4256 280 0,'0'-9'107'0,"0"2"-83"0,0 4 17 0,0 0 2 15,0 0-12-15,0 0-1 16,0 3-6-16,0-3-3 16,0 3-11-16,0 0-2 0,0 0 2 15,0 6 5-15,0 10 3 16,0 3-3-16,0 6 1 16,0 0-3-16,0 7 0 15,0 9-3-15,0 6-1 16,0 10-3-16,0-1-1 15,0-2-6-15,3-4 1 16,-3-3 2-16,0 1 3 16,0-14-4-16,0 4-3 15,0-3 1-15,0-7 2 0,0-3-7 16,0-6-1-16,0-3-12 16,0 0-5-16,0-7-14 15,0-6-4-15,0 1-23 16,4-1-12-16,-1-3-73 15</inkml:trace>
  <inkml:trace contextRef="#ctx0" brushRef="#br0" timeOffset="26542.45">28940 6172 232 0,'10'-16'88'0,"-6"10"-69"0,3-4 8 0,-7 7 1 0,0-3-2 16,0-1 4-16,0 1-3 16,0 0-2-16,0 0-13 15,0-1-1-15,0 1 2 0,-4 0 2 16,1 2 3-16,-4 1-6 15,0 3 1-15,-4 0-4 16,-3 7 2-16,-4 2-6 16,0 7-1-16,1 0-2 15,-5 6-2-15,5 0 1 16,3 3 1-16,-8 3-1 16,5 1-1-16,2 5 1 15,-2 7-1-15,2 6 0 0,1 4 0 16,7 2 2-1,-3-2 3-15,10-7-2 16,3-3-2-16,4-3 0 0,4-7-1 16,3-6 2-16,4 1 1 15,7-11 5-15,6-2 3 16,8-4 0-16,8-5 3 16,-5-8-3-16,1-5 1 15,-1-7-5-15,1-9 1 16,-11-16-5-16,-4-3 0 15,-3-13 1-15,-4 7 0 16,-7-1-2-16,-3 1-2 16,-8-4-4-16,-3-5 0 15,-7-11-7-15,0-2-3 16,-7 9-1-16,3 12 1 16,-3 10 3-16,0 10 5 0,0 12-28 15,-4 10-12-15,4 12-23 16,0 9-9-16,14 1-64 15</inkml:trace>
  <inkml:trace contextRef="#ctx0" brushRef="#br0" timeOffset="27262.07">30382 5901 284 0,'0'-10'107'0,"0"10"-83"0,-3 0 13 0,3 0 1 15,-4 0-7-15,-3 3-1 16,-3 4-10-16,-5 2-2 16,1 10-11-16,-7 9 5 0,3 17 1 15,4-14 0-15,0 23 0 16,3-1-3-16,1 1-1 16,2 6-3-16,5 9 1 15,6 0-2-15,5-6 2 16,6-6-4-16,7-10-2 15,4-3 0-15,7-9-1 16,-4-7 0-16,4-6 2 16,-11-3-8-16,1 0-1 15,-5-9-14-15,-3-1-4 16,1-3-20-16,-5-6-7 16,1-6-18-16,0-3-7 15,-1-4-51-15</inkml:trace>
  <inkml:trace contextRef="#ctx0" brushRef="#br0" timeOffset="27789.5">30669 6140 268 0,'4'-25'101'0,"-4"16"-78"0,-4-4 6 0,1 3-2 16,-1 1-4-16,1 0 1 15,3 2-5-15,-7 1 1 16,0 3-11-16,0 3-3 0,-1 6 0 16,1 7 1-16,-3 6 1 15,3 3 0-15,-8 6 0 16,8-6-4-16,0 6-1 15,0 1 1-15,0-1 2 16,4 4-1-16,3 2 0 16,3 1-6-16,4 0 1 15,0-1 0-15,4-5 2 16,7-1-3-16,-8-12 0 16,4-4 5-16,1-5 5 15,-1-1 1-15,11-19 2 16,3-6-2-16,4-3-1 0,0-3-5 15,-4 0-3-15,-3 3 2 16,-7 0 2-16,-8-3 0 16,-10-1 0-16,-7-5-8 15,-10-7-2-15,-5-9-14 16,1-4-3-16,0 4-4 16,3 6-1-16,4 10-5 15,0 6-3-15,3 6-31 16,4 6-15-16,3 4-43 15</inkml:trace>
  <inkml:trace contextRef="#ctx0" brushRef="#br0" timeOffset="28102.67">30925 5907 284 0,'14'-6'107'0,"-4"6"-83"0,1 3 15 0,-7 3 1 16,3 4-7-16,3 9 1 15,1 12-8-15,3 7-2 16,0 6-13-16,1 0-4 0,-1 0-1 16,-4 0-1-16,-3 0 0 15,-3 0-8-15,0 4 0 16,-4-1 1-16,0-3 1 0,0-3-8 15,-4-6-4-15,4-7-11 16,0-6-5 0,-4-3-9-16,4-6-3 0,-3-7-27 15,3-9-9-15,3 0-36 16</inkml:trace>
  <inkml:trace contextRef="#ctx0" brushRef="#br0" timeOffset="28749.83">31105 5750 264 0,'0'0'99'0,"0"-4"-77"0,0 8 11 0,0-4 0 15,0 0-7-15,0 0-1 16,0 0-5-16,0 0-2 16,0 0-10-16,4 0 1 0,0 3 4 15,3-3 2-15,0 0 0 16,3 6-5-16,1-6-2 15,0 0-2-15,-1 3-1 0,1 0-1 16,-4 0 2-16,0-3 1 16,-3 4 1-16,-4-4 2 15,0 6 4-15,-4 0-6 16,-3 0-2-16,0-2-3 16,3 5-3-16,1-9 1 15,-1 6-1-15,1 1-5 16,-1-1-1-16,4 0-6 15,0 4-3-15,4-1 4 16,3 4 4-16,0-1 2 16,4 1 0-16,3 3 4 15,0-1 2-15,0 1 0 16,-3 0-1-16,-1-3 1 0,-3 2-1 16,-3-2 8-16,-4 0 5 15,-7-1-4-15,-4 1-3 16,-3 3-1-16,-4-4-1 15,1 1-13-15,-1-4-4 16,4 1-7-16,0-4-3 16,3 0-9-16,4-3-5 15,7-3-13-15,0 0-4 16,3 0-55 0,8-3-48-16,10 0 56 15</inkml:trace>
  <inkml:trace contextRef="#ctx0" brushRef="#br0" timeOffset="29070.63">31517 6036 316 0,'7'-3'118'0,"0"3"-92"0,-4 0 11 0,1 0-1 16,3 3-20-16,4 0-6 15,-1 7-9-15,1-7-3 16,7 6 1-16,-4 1-33 0,-7-1-12 15,4-2-83 1,3 2-49-16,7-3 77 16</inkml:trace>
  <inkml:trace contextRef="#ctx0" brushRef="#br0" timeOffset="29244.73">31531 6276 272 0,'7'6'101'0,"4"-3"-78"0,6-3 9 0,-10 0-3 0,4 0-17 16,7-3-5-16,-4 3-28 15,7 0-12-15,-7 0-43 16,0-3-16-16,4 0-3 16,3-1 3-16</inkml:trace>
  <inkml:trace contextRef="#ctx0" brushRef="#br0" timeOffset="30025.34">32148 5882 228 0,'7'-16'88'0,"-7"13"-69"0,3-7 13 15,-3 7 2-15,0 0-5 16,0-3 1-16,-3 3-2 16,-1-4 0-16,1 1-15 15,-5 3 3-15,1 0 4 0,-3 3-5 16,-1 3 2-16,-3 0-6 16,0 3-1-16,-4 4-2 0,0 2 0 15,-3 11-2-15,0 8-1 16,-11 13-1-16,4 10 0 15,-1-1-2-15,11-2 1 16,1-7-2-16,13-3-1 16,8-3-2-16,13-1 1 15,1-2 1-15,11-3 2 16,-1-4 1-16,4-9 1 16,-7-10 0-16,6-9 0 15,8-6 2-15,4-4 1 16,3-5 3-16,0-1 4 15,0-6-6-15,-7-3 0 16,-7-10-4-16,-7-9-3 16,-11-13-3-16,-10-3 1 15,3 16-19-15,-36-9-9 0,-6 5-5 16,-8 17 0-16,4 3-5 16,0 12-1-16,4 6-22 15,0 4-10-15,3 6-57 16</inkml:trace>
  <inkml:trace contextRef="#ctx0" brushRef="#br0" timeOffset="30770.47">28252 7407 228 0,'0'0'88'0,"-3"3"-69"0,3-3 4 0,0 0-2 15,0 0 0-15,0 3 2 16,3 0-4-16,1-3 1 16,-1 3-11-16,4-3 6 0,7 3 4 15,-3-3-1-15,10 4 1 16,11-4-4-16,14 0-1 16,11 0 0-16,7 0 2 15,10-7-5-15,26-2 1 16,16-1-3-16,9-5 0 15,34-4-1-15,4 0 2 16,36-3-5-16,-1 0-1 16,40-4 0-16,-1-2 2 0,22-7-3 15,21-2-2-15,-4-7 0 16,29-1-1-16,-4-5 2 16,-10 6 1-16,10 3-19 15,-31 6-9-15,3 7-20 16,-32 6-10-16,3 6 12 15,540-31 41-15</inkml:trace>
  <inkml:trace contextRef="#ctx0" brushRef="#br0" timeOffset="32095.37">30492 8657 216 0,'0'0'82'0,"0"4"-64"0,0-8 11 15,0 4-1-15,0 0-8 0,0 0 1 16,0 0 1-16,0 0 3 15,7 4-13-15,-7-4 6 16,0 3 5-16,4 0 1 0,-1 3 1 16,-3 0-6-16,0 4 1 15,0-4-2-15,0 10 0 16,0 3-5-16,0 6-3 16,0 10 1-16,0 2 0 15,4 8-3-15,0-1-3 16,-1-3 2-16,4 3 2 15,0-6-2-15,0-1 1 16,0 1-5-16,0 0 0 16,1 0-1-16,-1 6 1 15,3 3-2-15,1 4 2 16,0-1-2-16,-1-3-1 16,-3-3 1-16,0 0 1 0,0 1-3 15,1-5 0-15,-1 5 3 16,7 2 1-16,-7 10-1 15,4-4-2-15,-4 1-2 16,3-4 1-16,-3-3 1 16,4-3 2-16,-7 1-1 15,-1-1 2-15,1 0-4 16,-4 6-2-16,0 7-1 16,0 0 3-16,0-4-5 15,0-2 2-15,0-4-5 16,0 0 1-16,0-9 2 15,0-3 1-15,0-4-4 16,3-3 1-16,1-2-20 0,-4-1-9 16,7-6-45-16,-4-4-18 15,8-2-48 1</inkml:trace>
  <inkml:trace contextRef="#ctx0" brushRef="#br0" timeOffset="32995.51">28259 9187 224 0,'0'3'85'0,"-3"0"-66"0,6 3 8 16,-3-6 0-16,0 3-3 16,0 1 1-16,4 2-3 15,-1-3 1-15,4 3-13 16,0 1 1-16,4-1 2 0,3 0-1 15,8 0 3-15,9-2 1 16,5 2 2-16,13 0-4 0,8-3 2 16,0 1-3-16,14-8 0 15,17 1-5 1,15 3 0-16,0-3-1 0,21-3 1 16,21-1-4-16,-6-2-1 15,34 0 1-15,-3-4 0 16,25-3-2-16,4-3-2 15,24-3 1-15,1-6-1 16,27-4-3-16,-20-5 2 16,27-4 1-16,-13-7 0 15,24 11 0-15,-28-1 2 16,15 6-6-16,-30 4 1 0,5 3-32 16,-22 3-12-1,-21 0-31-15,-4 3-11 0,458-47 100 16</inkml:trace>
  <inkml:trace contextRef="#ctx0" brushRef="#br0" timeOffset="33899.83">29315 7967 252 0,'0'-31'96'16,"0"18"-75"-16,0 1 17 0,0 9 1 0,0-1-6 16,0 1 1-16,0 3-13 15,0 0-5-15,0 7-9 16,0 8 6-16,4 14 4 0,0 8-3 15,-1 8 0-15,8-1-6 16,-8 3 0-16,4 10-5 16,0 15-2-16,1 4 0 15,2-4-1-15,1-6-9 16,-1-6-4-16,-2-3-22 16,-1-4-8-16,-4-5-21 15,4-4-8-15,4-6-56 16</inkml:trace>
  <inkml:trace contextRef="#ctx0" brushRef="#br0" timeOffset="34769.86">29188 9914 316 0,'-7'-3'118'0,"7"3"-92"0,-4-3 11 0,4 3-3 15,0 0-4-15,0-3 2 16,0-3-6-16,0-1-4 16,0 1-12-16,0 0 2 0,0-4 4 15,7-2-2-15,4-4 2 16,3 0-5-16,7-3-1 16,8 0-4-16,10 4 1 15,10 2-2-15,5 4 2 16,-5 2-2-16,-3 7 2 15,-7 0 0-15,-7 7 1 16,-4 2 2-16,-6 10 1 0,-5 6-1 16,-6 13 1-16,-7 6-6 15,-8 3-1-15,-7 1-2 16,-6-8 1-16,-5-2-4 16,1-3 0-16,0-4 1 15,3-2 2-15,4-1-3 16,7-3-2-16,3 1-1 15,8-4 3-15,10-3 0 16,7-7 1-16,8-2 0 16,3-10 0-16,7-7 0 0,14-2 0 15,7-4 0 1,4 1 0-16,-7 2-31 0,-8 1-14 16,-6-1-41-16,-4-2-18 15,0-1-77 1</inkml:trace>
  <inkml:trace contextRef="#ctx0" brushRef="#br0" timeOffset="35656.23">31088 8156 224 0,'7'-15'85'0,"-7"5"-66"0,3 1 16 15,-3 6 6-15,0-1-9 0,0 1 1 16,0 3-5-16,0 0 0 16,0 0-16-16,0 0 2 0,0 7 2 15,0 5 1-15,4 4 1 16,-1 6-3-16,1 3 1 15,0 4-9-15,-1 12-2 16,1 3-3-16,-1 3-2 16,1-3 1-16,3 0-1 15,0-6-9-15,0-3-2 16,0-4-16-16,-3-6-8 16,-1-6-10-16,1-3-2 15,-1-3-28-15,1-7-12 16,-1-3-22-1</inkml:trace>
  <inkml:trace contextRef="#ctx0" brushRef="#br0" timeOffset="36044.51">30925 7876 256 0,'-11'0'96'0,"4"6"-75"0,-4 7 10 0,1-4 1 16,-1 7-9-16,0 6 1 15,1 7 0-15,-1 5 0 16,1 4-13-16,2 6 2 15,1 3 3-15,7 10-6 0,4 19-1 16,7-1-3-16,3-2-1 16,7-7-1-16,7-9 0 15,4-4-5-15,4-6 1 16,-4-6 0-16,-1-9 2 16,-2-10-14-16,-1-6-7 15,1-7-15-15,-1-6-3 16,-3-6-32-16,0-3-10 15,-1 0-41 1</inkml:trace>
  <inkml:trace contextRef="#ctx0" brushRef="#br0" timeOffset="36374.08">31276 7886 268 0,'17'6'101'0,"1"13"-78"0,10 19 13 0,-17-13 0 16,10 6-6-16,-3 7 2 16,7 3-9-16,0 0-2 15,-4 6-12 1,0 7-5-16,-7 12-1 0,-3 0-2 0,0-3-1 15,-4-6 1-15,0-4-1 16,-7-9-3-16,-7-3 2 16,0-6-17-16,0-7-8 15,-1-6-11-15,1-6-2 16,4-6-28-16,-1-4-9 16,4-6-33-1</inkml:trace>
  <inkml:trace contextRef="#ctx0" brushRef="#br0" timeOffset="37230.78">31460 7630 256 0,'0'-6'96'0,"0"6"-75"0,0-6 12 16,0 6 0-16,0 0-5 16,-4 0 1-16,4 0-10 15,0-3-1-15,0 3-11 16,0 0-6-16,0 0-2 0,4 0 1 0,3 0 2 16,4 0 1-1,-4 0 3-15,7 0-1 0,0 0 0 16,4 3 1-16,-8 0 3 15,5 3-2-15,-5 0 1 16,-3 1-1-16,4 2 3 16,-11 4 1-16,0 3 3 15,0-1-3-15,-7 1 1 16,3-3-5-16,-3-1 1 16,4 1-7-16,-1-4-1 15,4 4 0-15,4-4 0 16,-1 1 2-16,4-1 1 15,4 1-4-15,0-1-1 16,3-2-10-16,-7-1-3 0,4-3-25 16,-1 3-12-1,1 1-34-15,3-4-13 0,4 6-30 16</inkml:trace>
  <inkml:trace contextRef="#ctx0" brushRef="#br0" timeOffset="38460.19">31598 7788 220 0,'0'0'85'0,"0"3"-66"0,0-3 10 0,0 0 2 16,0 0-8-16,0 0 1 15,0 0-9-15,0 0-2 16,0 0-7-16,0 0 0 0,0 3 4 16,4 0-4-16,3 0-1 15,-4 1 0-15,4 2-1 16,1 0-2-16,2 1-2 15,-6-1 1-15,3 3-1 16,-4 1 4-16,1-1 2 16,3 4 4-16,-7-1 1 15,0 1-1-15,-7 3-1 16,0-1-3-16,0 1 1 16,-4-3-4-16,0-1-2 0,1-2 0 15,-4-1-1-15,-4-2-3 16,4-1 2-16,3-3-10 15,0 0-3-15,4 0-11 16,4 1-4-16,3-4-39 16,3 3-91-1</inkml:trace>
  <inkml:trace contextRef="#ctx0" brushRef="#br0" timeOffset="39007.32">32020 8144 288 0,'7'0'110'0,"-3"0"-86"0,3 0 5 0,-4 0-5 16,4 0-14-16,4 0-1 15,-8 0-7-15,5 0-2 16,2 0 0-16,-3 0-31 0,0 0-14 16,0 3-83-1</inkml:trace>
  <inkml:trace contextRef="#ctx0" brushRef="#br0" timeOffset="39212.51">32023 8330 280 0,'15'6'107'0,"-5"-3"-83"0,8 0 2 0,-11-3-4 0,4-3-14 15,3 0-2-15,4 0-26 16,3 0-9-16,7 0 14 16,-3-1-21-16,-7 1-5 0,7 0-61 15</inkml:trace>
  <inkml:trace contextRef="#ctx0" brushRef="#br0" timeOffset="39617.18">32591 7800 356 0,'-4'-9'132'0,"4"12"-103"0,0-3 3 0,0 0-6 0,0 3-10 16,-7 7 1-16,3 9-5 15,1 9-2-15,3 16-6 16,0 10 2-16,0 6 3 0,0-4-5 15,0 4 0-15,0 3-2 16,0 6-2-16,3-2-26 16,1-4-12-16,3-7-17 15,-7-2-3-15,4-10-35 16,3-6-15-16,7-4 2 16</inkml:trace>
  <inkml:trace contextRef="#ctx0" brushRef="#br0" timeOffset="40459.08">31152 9546 236 0,'3'-16'90'0,"-3"7"-70"0,0-1 15 0,-3 7 0 16,-1 0-5-16,0 0 0 0,1 3-6 15,-4 0-1 1,0 6-12-16,0 3 4 0,0 7 5 0,-1 3-5 15,1 6 0-15,0 4-5 16,-3 8 1-16,-1 17-2 16,4 18 0-16,0 1-3 15,7-1 1-15,-7-15-4 16,14 16-2-16,-4 2 0 16,8-2-1-16,3-7 0 15,0-6 2-15,4-13-1 16,3-6-1-16,1-10-13 15,-1-9-4-15,-3-6-13 16,-1-6-4-16,1-10-20 16,-4-7-7-16,4-8-78 15</inkml:trace>
  <inkml:trace contextRef="#ctx0" brushRef="#br0" timeOffset="41012.98">31254 9757 276 0,'7'-6'104'0,"-7"6"-81"0,0 0 7 0,0 0-1 0,0 0-7 16,0 0-1-16,0 0-5 15,0 0 0-15,4 0-9 16,3 0 2-16,4 0 2 0,6 0 0 16,5 0 1-16,2-4 0 15,1 4 2-15,0 0-3 16,3 4-1-16,-10 2-4 15,0 3 1-15,0 7-2 16,-8 9 2-16,-3 7 2 16,-3 6 2-16,-4 3-3 15,-7-4 0-15,-4 1-5 16,-3-3-2-16,0-4 0 16,-4-2 1-16,7-4-3 0,-3-3 0 15,4-3-1-15,6 0-2 16,4-4 0-16,7 1 3 15,7-3 0-15,4-1 1 16,3-2 0-16,4-4 2 16,-4-3-6-16,1-3-1 15,-5 0-18-15,1-3-5 16,-4-3-17-16,4 0-6 16,0-1-37-16,-8-2-14 15,8 3-19 1</inkml:trace>
  <inkml:trace contextRef="#ctx0" brushRef="#br0" timeOffset="41375.19">31577 9684 280 0,'7'-3'107'0,"0"3"-83"0,4 7 10 0,-4-1 2 16,-4 3-11-16,4 4-2 16,4 12-2-16,3 7-1 15,4 12-11 1,-4 6-5-16,4 1-3 0,-4-4 1 0,0 0 1 15,-3-3-1-15,-4-3 1 16,-4-3-4-16,1 0-2 16,0 0-7-16,-4-7-4 15,0-3-12-15,0-6-6 16,0-6-23-16,-4-6-10 16,4-4-58-1</inkml:trace>
  <inkml:trace contextRef="#ctx0" brushRef="#br0" timeOffset="41989.79">31687 9332 316 0,'0'-4'118'0,"0"4"-92"0,0 0 6 0,0 0-4 16,0 0-14-16,0 0-1 15,0 0-1-15,3 4 0 16,1-4-6-16,6 0-2 0,5 0 2 15,2 0 1-15,5 0 3 16,-1 3 1-16,0 0 3 16,0 0-5-16,-3 0-1 15,-4 0 2-15,-3 0 1 16,0 1 1-16,-11 2 0 16,0 0-6-16,-11 4-2 15,4-1-4-15,-4 1-1 16,4-1-1-16,0 0-2 15,0 4-4-15,3 3-2 16,4 3 0-16,0 3 1 16,0 0 1-16,8 0 2 0,2 0 4 15,4-3 1 1,1 0 1-16,-1-4 0 0,3 1-3 16,-9-3 2-16,2-4 5 15,1 1 5-15,-11-4-3 16,0 0 2-16,-11 1-3 15,1-4 0-15,-5 0-10 16,-2 0-2-16,2 0-14 16,1-3-4-16,4 0-16 15,3 0-6-15,7 0-22 16,3 0-8-16,8 0-47 16</inkml:trace>
  <inkml:trace contextRef="#ctx0" brushRef="#br0" timeOffset="42296.11">32059 9769 280 0,'3'0'104'0,"-3"0"-81"0,4 4 14 0,-4-4 1 0,4 3-7 15,-1 0-1-15,4-3-8 16,4 0-3-16,3 0-11 16,4 0-5-16,3 0 0 0,0 0-37 15,-7 0-15-15,4 0-41 16,3 0-16-16,-10 3-10 15</inkml:trace>
  <inkml:trace contextRef="#ctx0" brushRef="#br0" timeOffset="42470.84">32101 9943 256 0,'0'15'96'0,"4"-8"-75"0,3 2 14 0,-3-6 3 15,6 1-18-15,4-4-3 16,11-4-22-16,4 1-7 16,-1-3 6-16,4 0-26 15,-4-4-11-15,1-2-74 16</inkml:trace>
  <inkml:trace contextRef="#ctx0" brushRef="#br0" timeOffset="43565.78">32747 9410 260 0,'0'-9'99'0,"-8"6"-77"0,5 0 0 0,-1 3-3 15,1-4-11-15,-1 1-2 16,1 0 3-16,-1 0 2 16,4 0-6-16,0-3 1 0,0-1 4 15,0 1 5-15,0 0 3 16,0-1 2-16,0 1 0 16,0 0-3-16,0 3 0 15,0-1-3-15,-3 1-1 16,-1 0-5-16,1 0 0 15,-1 0-1-15,1 3 3 16,-1 0-5-16,0 0-3 16,-3 0-1-16,0 0 1 15,0 3-1-15,0 0-1 0,0 3 1 16,-4 4 1-16,4 2-1 16,-7 1 2-16,7 3-2 15,0 0-1-15,0-1 1 16,0 1-1-16,3 3 0 15,1-3 0-15,-1-1 0 16,4 1 0-16,0-3-3 16,0-1 2-16,0 1-1 15,0-4 0-15,0 1 2 16,4-1 0-16,3 1 0 16,3-1 0-16,5 1 0 15,2-1 0-15,8-3 0 0,3 4 2 16,-3-1-3-1,7 1 0-15,0-1 3 0,0 4 1 16,-4 0-4-16,8 2 1 16,-15 1-2-16,4 3 0 15,-4 6 2-15,-3-3 0 16,-4 3 0-16,-3 1 2 16,-4-1 1-16,-4 0 3 15,-3 0-1-15,-7 0 2 16,-7 1-4-16,-7-1 0 15,-4-3 1-15,-14 0 2 16,0-3-1-16,0-3 0 16,3-4-1-16,5-2 0 15,-1-4 0-15,3-3 0 0,8-6-5 16,0-3 1-16,3-4-2 16,4-2 0-16,3-4 2 15,4-6 0-15,7-10-3 16,4-2 2-16,6-7 1 15,8-3 0-15,10-1-3 16,11 1 2-16,-3-9 1 16,3-4 0-16,-4-3 0 15,-6 7 2-15,-8 5 1 16,-3 7 1-16,-11 7-5 16,-14 5 1-16,-11 7 0 15,-3 7 0-15,-4 2-9 0,-4 4-2 16,1 2-18-16,3 4-7 15,4 0-19-15,3 0-5 16,8 0-98 0</inkml:trace>
  <inkml:trace contextRef="#ctx0" brushRef="#br0" timeOffset="52081.77">13755 15343 260 0,'-4'0'99'0,"1"0"-77"0,3 0 2 16,0 0-2-16,0 0-12 16,0 3-3-16,0 0 0 15,0 3 2-15,3 0-4 16,1 1 4-16,-1-4 3 0,1 0-2 0,3 0 2 15,-7 0-3-15,3-3 0 16,1 0-3-16,0 0 1 16,-1-3 0-16,4 0 1 15,0 0 0-15,-7-3 0 16,4-1 0-16,-1-2 0 16,1-1 4-16,-1 1 3 15,-3-4-2-15,0 1 0 16,0-1-1-16,-3 1 2 15,-1 2-3-15,-3 1-1 16,0 2-4-16,0 4-1 16,-4 3-1-16,1 3 0 15,-1 7-2-15,4 2-2 16,7 4 1-16,-7 3-1 0,7 0-3 16,0 3 2-16,7 0 1 15,-3 0 0-15,3 0-3 16,0-6 2-16,0 0-1 15,0-4-2-15,4-5 3 16,-1-1 2-16,-3-6 0 16,11-3 2-16,-14 0 4 15,3-4 6-15,0 1-1 16,0-3 1-16,-4-4-5 16,1 0 0-16,-4-2-3 15,0-4 2-15,0-3 0 16,-4 0 3-16,1 3-1 15,-4 3 0-15,0 0-5 0,0 4-1 16,-8 5-1-16,5 4 1 16,-4 3-2-16,3 3-1 15,4 7-2-15,-7 2 1 16,7 4-1-16,3 0 0 16,4 0 2-16,0-1 0 15,4 1-3-15,3 0 2 16,0-4 1-16,0 1 0 15,4-4-5-15,-1 1 1 16,1-4 2-16,-1-3 1 16,5-3 1-16,-5 0 2 15,-3-3-1-15,0-3-1 0,1 0 3 16,-1-4 2 0,-4-2-2-16,-3-4 0 0,0-3-1 15,0-3 1-15,-3 0 0 16,-4 3 1-16,3 3 0 15,-7-3 0-15,-3 4-2 16,-7-1-2-16,-4 3-2 16,0 7 1-16,0 3 1 15,4 6 0-15,3 6-3 16,4 10 0-16,7 3 2 16,7 3 0-16,4 1-4 15,3-1 1-15,3 0 2 16,5-3 3-16,2 0 0 15,1-3-1-15,0-3-2 16,0-4 1-16,-1-5 1 0,8-4 0 16,-11-3 0-16,4-3 0 15,3-4 0-15,-10-2 0 16,3-4 4-16,-3-2 2 16,-4-4-2-16,-4-6-1 15,-3-7 1-15,-3-6 0 16,-4 0-2-16,0 4 1 15,-4 2-4-15,0 4 0 16,4 3 3-16,-14 6 1 16,0 3-1-16,-4 7-2 15,0 5 1-15,0 8-1 16,4 8-3-16,3 10 2 16,4 10-1-16,7 6-2 0,3-1 0 15,4-2 3-15,4-3 0 16,3-4 3-16,4-3-3 15,3 0-2-15,0-3-1 16,4 0 3-16,0-6 0 16,-1-3 3-16,8-7-1 15,-11-3-1-15,4-3-2 16,3-3 1-16,-10-6 1 16,3-1 2-16,0-6-1 15,0-6 2-15,-10-3 0 16,-4-10 1-16,-4-2-2 15,-3-4 1-15,-3 3-2 16,-1 3-1-16,0 7 1 16,-3 3 1-16,0 6-1 0,-4 3-1 15,1 7 1-15,-8 9-1 16,4 9-3-16,-1 10 0 16,8 12-1-16,0 7 3 15,10 3-2-15,8-3-1 16,-1 3 0-16,8-3 3 15,-4-4-2-15,11-2 1 16,-7-7 2-16,6-3 0 16,-6-9 0-16,7-4 0 15,-4-6 0-15,4-3 0 16,-1-6 0-16,1-3 2 16,-4-4-1-16,0 0 2 15,-3-2 2-15,-7-7 2 0,-4-7-3 16,-4-5-1-16,0-1 1 15,-10 3 0-15,4 4-2 16,-5 3 1-16,1 6-4 16,-3 6-2-16,-8 7 4 15,-7 6 1-15,3 10-3 16,5 8 1-16,2 8-2 16,5 2-2-16,6 0 0 15,4 1 0-15,7 2 3 16,3 1 0-16,5-1-2 15,2-2 0-15,4-1 2 0,4 0 0 16,-4-6-2-16,4-6 2 16,-4-6 1-16,4-7 2 15,3-10-3-15,-7-2 0 16,1-7 1-16,2-3 2 16,-10-3-1-16,0 0 2 15,-3-6 0-15,-4-7 3 16,-4-6-1-16,-3 0 0 15,0 3-3-15,-3 4-2 16,-5 2 1-16,-2 7-1 16,-12 6 0-16,-3 7 0 15,-3 12 0-15,3 9 0 16,4 16-3-16,3 7 0 16,11 6-1-16,7-1 3 15,7 1-2-15,7 0 1 0,3 0 2 16,5-4 0-16,2-2 0 15,5-7 0-15,-1-9-3 16,0-7 0-16,-3-6 2 16,0-6 0-16,-1-6 1 15,8-4 2-15,-11-2-1 16,0-8 2-16,-3-2 2 16,-4-9 4-16,-7-14-2 15,0 1-2-15,-3 3 0 16,-4 3-1-16,-1 6-2 15,-2 7 1-15,-4 6 0 16,-8 6 1-16,1 10-5 16,-4 9 1-16,0 16-2 0,4 12 0 15,3 10-3-15,8-3 1 16,6 3 0-16,8-3-1 16,3 0 1-16,4 0 0 15,3-4 0-15,3-5 0 16,1-7-2-16,0-7 1 15,-4-5 3-15,0-10 1 16,0-6 1-16,4-7 2 16,-7 0 1-16,-1-9 1 15,-2-6 0-15,-5-7 0 16,-3-6-2-16,-3 0 1 16,-1 4-2-16,-3 2 2 0,-4 7-2 15,-3 2-1-15,-11 7 1 16,-3 10-1-16,3 12-3 15,-7 10 0-15,11 12 2 16,0 7 0-16,10 2-4 16,7-2 1-16,1-7 0 15,14 6 2-15,-1 1-4 16,8-4 0-16,0-3 0 16,-1-3 2-16,1-6-3 15,-4-6 2-15,0-7 3 16,1-6 3-16,-5-7 0 15,1-6 2-15,3-2 2 16,-14-8 2-16,0-5-1 16,0-1-1-16,-11 1-1 0,1-1 2 15,-4 7-3-15,-4 3-2 16,-7 6-3-16,-3 7 1 16,6 9-1-16,5 9 0 15,6 7 0-15,8 6 0 16,3 3-7-16,7-3-4 15,3-3-22-15,4-3-10 16,4 0-23-16,3-7-7 16,1-2-105-1</inkml:trace>
  <inkml:trace contextRef="#ctx0" brushRef="#br0" timeOffset="58592.02">14878 10393 240 0,'-3'-3'90'0,"-1"3"-70"0,1 0 13 0,3 0 1 15,0 0-7-15,0 0-1 16,0 0-3-16,0 0-3 16,0 0-10-16,0 0-2 0,0 0 2 15,0 0 3-15,0 0 4 16,0 0-3-16,0 0 0 15,0 3-6-15,0 0-3 16,3 1-2-16,1-4 0 16,-4 0 0-16,3-4 1 15,1 1 2-15,-1-3 1 16,1 0 3-16,-4-4 1 16,0 1 1-16,0-1 2 0,0 1 2 15,-4-1 2-15,1 4-4 16,-1 0 0-16,-3-1-8 15,0 1-2-15,4 0-2 16,-1 3 1-16,1 3 0 16,3 0 1-16,0 6-7 15,-8 7 0-15,5 2 1 16,-1 4 3-16,4 3 0 16,0 4 2-16,0-4-7 15,4-3 1-15,-1-1 1 16,5-2 1-16,-1 0-4 15,0-7 1-15,3 1 2 16,1-4 3-16,7-3 2 16,-8-3 1-16,1-3-2 15,0-3-2-15,-1-4 1 0,1-5 1 16,-4-4 3-16,0-6 4 16,-3-1 0-16,-4 1 0 15,-4 0-1-15,-3 3 0 16,0 3-2-16,-4 3 1 15,1 4-2-15,-1 2 2 16,0 4-2-16,1 3 0 16,-1 6-6-16,0 6-1 15,1 4-2-15,3 6 3 16,3 3 0-16,1 3 1 16,3 3 0-16,3-2 0 15,1-1-3-15,3-3 0 16,3 0 2-16,5-6 0 0,-1-4-2 15,0-2 2-15,4-4 1 16,-1-6 2-16,-2-3-1 16,2-3-1-16,1-7 3 15,-7-6 0-15,3-9-4 16,-11-4 1-16,1 1 2 16,0-1 1-16,-8 4-1 15,-3 3 1-15,-7 3 0 16,-4 3 1-16,-3 3-2 15,-4 3 1-15,0 4-4 16,4 6 0-16,0 9-1 16,3 10-2-16,4 9 0 15,7 10 3-15,-4 2 0 0,7 4 3 16,1-3-3-16,3-3 0 16,3 0-1-16,4-7 0 15,1-3 2-15,2-6 0 16,4-3 0-16,1-7 0 15,2-3-5-15,1-6 1 16,0 0 4-16,-1-6 4 16,-2-3 1-16,-1-7 0 15,-7-6-1-15,-4-10 2 16,-3-5-1-16,-3 2 0 16,-8 0-1-16,-3 4 0 15,-7 2-2-15,0 7 1 16,-4 10-2-16,3 2-1 0,5 10 1 15,3 13 1-15,-4 9-6 16,7 6 1-16,4 7 1 16,4 0 1-16,-1-4 1 15,4 1 0-15,4-7 0 16,3-3 0-16,0-3-3 16,3-3 0-16,5-7 4 15,2-3 1-15,5-3-3 16,-1-3 1-16,-3-3 2 15,-1-6 1-15,-3-4 5 16,-3-6 3-16,0-6-2 16,-11-6 2-16,-7-4-2 0,-4 4 2 15,-3 2-6-15,-4 7-3 16,0 6-1-16,1 7 1 16,2 9-3-16,1 12-2 15,4 11-1-15,3 2 0 16,7 0 0-16,0-3 0 15,0 0-11-15,0-6-2 16,7-4-19-16,0 1-6 16,3-4-31-16,5-9-14 15,6-9-112 1</inkml:trace>
  <inkml:trace contextRef="#ctx0" brushRef="#br0" timeOffset="60528.01">16048 9653 240 0,'0'0'90'0,"4"3"-70"0,-4-3 8 0,0 0 0 16,0 3-6-16,3-3 1 15,1 0 1-15,-1 0 2 16,4 0-14-16,-7 0 4 0,4 0 2 16,3-3-2-16,0 0 3 15,0 0-6-15,0 0-3 0,-3-1-1 16,-1 1-1-1,1 0 0-15,-1 0 2 0,-3 0 1 16,0-3 3-16,-3 2 2 16,-1 1 2-16,-3-3-4 15,-3 3 0-15,-5 0-4 16,-2-1-1-16,-1 4 1 16,-3 0 1-16,3 4-3 15,0 2 0-15,4 0-5 16,0 4 0-16,3 2-1 15,4 1-2-15,7 3-2 16,0-1-1-16,0 1 2 16,7-3 2-16,4-1-2 15,3 4 0-15,0-6 3 16,8-4 1-16,-1-3 5 16,4-3 3-16,-4-3-2 0,0-3 0 15,-3-1 1-15,0-5 1 16,-4-1-1-16,0 0-1 15,-3-2-3-15,-4 2 1 16,-4 1 0-16,-3-1 3 16,-3 0-3-16,-4 1-2 15,-4-1-2-15,-10 0-3 16,-8 1-2-16,-3-1 1 16,1 1 1-16,2 2 2 15,4 4-3-15,8 6 0 16,-1 3-4-16,7 7 1 15,4 2 2-15,7 4 1 16,0 0 1-16,4 3 0 16,6-1 0-16,5 5 0 0,2-1-3 15,1 0 0-15,3 0 4 16,1 0 1-16,2-7-3 16,-6-2 1-16,3-7 0 15,-3-2 0-15,0-8 0 16,-4-2 2-16,-3-7 3 15,-1 1 2-15,1-7-1 16,0-3-1-16,-11 0-1 16,0-3 0-16,0-4-2 15,-8 1 1-15,-2 0-2 16,-8-1-1-16,-7 1 1 16,-7 3 1-16,0 6 1 15,1 9 1-15,2 10-7 0,1 13-2 16,3 6 2-16,7 6 1 15,4 3-1-15,3 1 2 16,4-1 1-16,4-3 0 16,3 1-3-16,7-1 2 15,7 0-1-15,7 0 0 16,4-6 2-16,0-3 0 16,3-7 0-16,1-2 0 15,-4-7 0-15,-1-4 2 0,-2-2 3 16,-5-7 2-1,1-2 1-15,-4-7 0 16,0 0-2-16,-3-4-1 16,-4 4-3-16,-3 0 1 0,-4-3-2 15,-4 3 2-15,-3 0-2 16,-7 0-1-16,-7 0 1 16,-4 6 1-16,4 7-3 15,-8 6 0-15,8 9-4 16,0 10 1-16,3 6 2 15,4 3 1-15,3 3 1 16,4 1 2-16,7-1-3 16,4 0-2-16,6 1 2 15,1-1 2-15,3-9-2 16,4-7-2-16,3-5 2 16,0-7 2-16,1-7 0 0,-8-2 2 15,0-7 0-15,0-9 1 16,-3 0 0-16,-4 0 0 15,-4-4-2-15,-6 4 1 16,-4 0-2-16,-4 6 2 16,0 6-2-16,-3 7-1 15,4 6 1-15,3 6 1 16,-8 4-14-16,5 2-5 16,-1 1-24-16,4 0-9 15,3 2-49-15,1 1-19 16,-1 0-90-1</inkml:trace>
  <inkml:trace contextRef="#ctx0" brushRef="#br0" timeOffset="62210.89">17211 8960 284 0,'-4'-10'107'0,"1"4"-83"0,-1-7 15 16,1 10 3-16,-1-3-5 0,0 0 0 15,1 3-3-15,-1-1 1 16,4 4-19-16,0 0-3 0,-3 7 1 15,3 5-4-15,0 4 0 16,0 3-4-16,0 3 1 16,3-3-2-16,1 0 0 15,-1-3-1-15,1-4 2 16,0-2-1-16,-1-1 0 16,1-3 5-16,-1-6 4 15,4-3 1-15,0-3 1 16,4-7-4-16,-7-2 0 15,3-7-3-15,0-4 0 16,-4-8 1-16,1-1 4 16,-4 3-8-16,0 4-1 15,-4 3 1-15,1 3 1 0,-4 3-3 16,0 3-3-16,-4 4 2 16,4 2 0-16,-4 4-1 15,4 3-2-15,0 3-2 16,0 6 1-16,0 10 1 15,0 6 0-15,3 6-3 16,4 7 2-16,0-1 1 16,0 1 0-16,4 0-3 15,3-4 2-15,-4-5 1 16,4-8 0-16,1-2 0 16,2-3 0-16,1-7 0 15,3-3 0-15,-7-3 2 16,7-6 3-16,-3-10 0 0,0-9 2 15,-1-10-2-15,-3-6 0 16,-3 4 1-16,-4 2 1 16,-4 3-3-16,-3 4-1 15,-3 3-3-15,-1 3-1 16,0 6 1-16,4 3 2 16,0 4 1-16,0 6 1 15,0 6-7-15,0 6 0 16,3 7 1-16,1 9 1 15,3 4-2-15,0 2 0 16,3 4 2-16,1-4 0 16,3-2-2-16,0-4 2 15,4-3 1-15,-1-6 2 16,4-4-3-16,4-5 0 16,-7-4 1-16,3-6 0 0,0-4-3 15,0-5 2-15,-3-10 3 16,0-3 3-16,-4-4-2 15,-4 1-2-15,-3-1 2 16,-7 4 0-16,-4 0-1 16,-3 3 1-16,-3 3-4 15,-1 6 0-15,0 4 1 16,4 3 2-16,0 6-3 0,0 9-2 16,3 10 2-1,4 13 0-15,0 9-2 16,3 3 0-16,1-3 2 0,3-4 0 15,0 1 1-15,3-9 0 16,4-4-3-16,4-6 2 16,-7-4-1-16,6-5 0 15,4-4 2-15,1-3 2 16,-1-3-1-16,0-6-1 16,0-7 1-16,0-9-1 15,-3-9-3-15,-4-4 2 16,-4-6 3-16,-6 7 3 15,-4-1 0-15,-7 7 0 16,-4 2-3-16,0 7-2 16,1 7 1-16,2 6-1 15,1 9-3-15,0 9 2 16,3 14-1-16,1 5 0 0,3 1 2 16,3-1 0-16,4-3-3 15,0 1 2-15,4-10-6 16,-1-4 0-16,1-2-8 15,3-4-3-15,0 1-17 16,0-4-7-16,4-6-33 16,-1-3-13-16,4-10-112 15</inkml:trace>
  <inkml:trace contextRef="#ctx0" brushRef="#br0" timeOffset="66237.8">18398 3960 284 0,'-3'-3'107'0,"-4"3"-83"0,3 0 10 0,4 0 0 16,0 0-8-16,-4 0 2 16,4 0-7-16,-3 0-3 15,3 0-10-15,-4 0-3 0,1 9 1 16,3-2 1-16,0 5 3 16,0 4-1-16,0-3 2 15,0 2-4-15,3 1 1 16,4-3-3-16,1-4 2 0,-1 4-2 15,3-10 0-15,1 3-1 16,-1-6 2-16,1-6 6 16,0 3 2-16,-1-10-1 15,1 1 0-15,0-4-5 16,-1 0-3-16,1-3 2 16,-8 0 2-16,1 0-2 15,-4 4 1-15,-4-1-3 16,1 3 2-16,-8-6 0 15,1 7 1-15,-1 2 0 16,0 7 2-16,1-3-5 16,-8 12-1-16,4-3-4 15,0 7-1-15,0 12 1 0,-1 3 2 16,5 10-3-16,-1 2 0 16,4 1 1-16,3 3 0 15,4-12-3-15,4-1 2 16,0-3-1-16,6-6 0 15,1-3 2-15,3 0 0 16,4-10 0-16,-1 0 2 16,5-6-1-16,-5-3 2 15,-2 0 0-15,-1-13 1 16,0-15 0-16,0-4 0 16,-7-3-2-16,0 3-2 15,-7 7 1-15,-3-3 1 16,-4 9-1-16,-8-4-1 15,-2 7 3-15,-8 4 0 16,0-1-4-16,0 7 1 0,1-1-2 16,6 7 0-16,-7 3 0 15,7 6 0-15,8 7 2 16,-8-4 0-16,11 7 0 16,3 6 0-16,4 3-3 15,0 4 0-15,7 2 2 16,4-6 0-16,0-3 1 15,-1 0 0-15,8-3-3 16,0-9 2-16,-1-4 1 16,1-6 2-16,0-6-1 15,0-4 2-15,-1-15-2 0,-3 0 2 16,1-3-2-16,-5-4-1 16,1 1 1-16,-11 5 1 15,0 1 1-15,-7 0 1 16,-7 3-5-16,-4 6 1 15,-3-3 2-15,-4 10 1 16,4 3-1-16,-4 6-2 16,4 3-2-16,-1 6-1 15,5 4-1-15,-1 6 0 16,4 0 3-16,-1 9 0 16,5 7 1-16,3-1 0 15,7 7 0-15,3-6 0 16,4-4-3-16,8-2 2 15,2-7-1-15,5-7-2 0,9-5 5 16,-2-7 1-16,-1-6 0 16,0-7 1-16,1-8 0 15,-4-8 1-15,-4-8 0 16,-3 2 0-16,-8 1-2 16,-3-1-2-16,0 4 3 15,-10 3 0-15,-8-1-1 16,-6 4-2-16,-8 7-2 15,-7-4-1-15,-4 9 2 16,-3 7 2-16,4 9-5 16,7 10 1-16,-1 13 1 15,4 11 1-15,1 14-2 16,9-7 0-16,5 4-1 0,6-13 0 16,-6-4 3-16,13-2 0 15,4-10-2-15,7 0 0 16,8-13 4-16,3 1 1 15,3-10 0-15,4-10 1 16,0 1 0-16,0-16 3 16,-11-7-1-16,0-6 0 15,-7-3-3-15,-3 3-2 16,-8 4 1-16,-6 5 1 16,-11-2-1-16,-4 9 2 15,0 0-4-15,1 12 0 16,-8 7-4-16,4 13 1 15,3 15 2-15,4 3 1 16,3 13 1-16,4 3 0 0,3-6-3 16,4-3 0-16,4-7 2 15,7-3 0-15,3-6-2 16,3-6 2-16,5-4 1 16,3 1 2-16,-1-10-1 15,1-10-1-15,0-2 3 16,-4-7 2-16,-3-10-2 15,-4-2 0-15,-3-4-1 16,-8 4-2-16,-3-4 1 16,-7 0-1-16,-11 1 0 15,-3 5 0-15,-4 7-3 16,1 10 2-16,-1-1-1 16,0 7 0-16,4 6 0 0,3 9 0 15,0 10 0-15,8 3 0 16,3 16 0-16,7 6 0 15,7 0 2-15,0-6 0 16,10-3 0-16,5-7 0 16,3-6 0-16,3-3 0 15,4-9 0-15,-11-4 0 16,0-6 0-16,1-6 2 16,-5-4 3-16,1-18 2 15,-4-4-3-15,-3-6-1 16,-4 4-1-16,-4-7-2 15,-3 3 1-15,-10 3-1 16,-8 4-5-16,-17 3-1 0,-1 9 0 16,1 3 2-16,-8 13-1 15,8 12 4-15,6 7 0 16,-2 22 1-16,9 6-3 16,-3 16 2-16,11-7-1 15,7-5 0-15,7-4 2 16,4-3 0-16,6-7-3 15,8-12 2-15,7 0 1 16,7-12 0-16,7-1 0 16,-7-9 2-16,7-3 1 15,-7-6 3-15,-4-7 3 16,-3-16 5-16,-8-5-6 0,-2-4 0 16,-5 0-4-1,-6 0-1-15,-8 3-1 0,-3 6 1 16,-7 7-4-16,-7 13-2 15,-4 5-5-15,-3 23 0 16,3 19-18-16,-4-1-6 16,5 4-18-16,2-3-9 15,8-1-23-15,4-8-11 16,10-4-76 0</inkml:trace>
  <inkml:trace contextRef="#ctx0" brushRef="#br0" timeOffset="80961.72">16133 9729 172 0,'0'-4'66'0,"0"4"-52"0,0-3 1 15,0 3-1-15,0 0-8 16,0-3 2-16,0 3 4 15,0 0 2-15,0 0-7 16,0 0 2-16,0 0 2 0,0-3-2 16,0 0 2-16,0 0-2 15,0 3 2-15,0-4-2 16,0 1 2-16,0 0 0 16,0 0 1-16,0 0 0 0,0 3 2 15,-3-3-1-15,3 3 0 16,-4 0-1-16,4-3 2 15,0-1-1-15,0 4 0 16,-3-3-5-16,3 0 0 16,0 0-3-16,-8 0 2 15,8 0 0-15,-3 3 1 16,-1-3 0-16,1-1 2 16,-1 1-3-16,1 3 1 15,-1 0-1-15,1-3 1 16,-1 0-2-16,1 3-1 15,-1-3-1-15,-3 3 2 0,3 0-1 16,-3-3 2-16,0 3-4 16,0 0 0-16,0 0-1 15,0 0-2-15,0-4 3 16,0 4 0-16,3 0-1 16,-6 0 1-16,-1 0 0 15,0 0 3-15,1 0-3 16,-1 0-2-16,0 0 0 15,1 4 1-15,-1-1-1 16,0 0 2-16,1 0-4 16,-1 0-2-16,1 0 2 15,6 1 2-15,-10-1 0 0,7 0 2 16,0 0-2-16,0 0 2 16,0 0-2-16,-1 0 2 15,5 1-2 1,-8-1 2-16,4 0-2 0,0 0-1 15,0 3 1-15,0 1-1 16,0-1-3-16,0 0 2 16,-4-3 1-16,4 4 0 15,0 2 0-15,-4-3 2 16,1 1-1-16,3-1-1 16,-8-3 1-16,5 3 1 15,-1 1-3-15,0-1 0 16,-3 0 1-16,0 1 2 15,0 2-3-15,0 1 0 16,0-1 1-16,-1 0 2 16,5 1-1-16,-1-1-1 0,-3 1-2 15,3-1 1-15,-3 4 3 16,0-1 1-16,0 1-4 16,0 0 1-16,-1-1 0 15,1 4 0-15,0-3 0 16,0-1 0-16,3 1 0 15,-3-1 0-15,3 1 0 16,1 0 0-16,3-1 2 16,-7-2 1-16,3 2-4 15,0-2-1-15,1 2 1 16,3 1 2-16,-4-4 0 0,4 1-1 16,0-1 1-16,0 1-1 15,0-1 0-15,-1 1 0 16,1-4 0-16,0 0 2 15,0 1-1-15,-3-1-1 16,-1 0 1-16,0 0-1 16,1 1 0-16,-1 2 0 15,0 1 0-15,-3-1 0 16,0-3 0-16,0 4 0 16,3-1 0-16,1 1 2 15,-5-1-3-15,5 1 0 16,-1-1 1-16,-7 1 2 15,4 2-3-15,4 1-2 16,-5-1 2-16,5 4 2 16,-1 0-2-16,-3 0 0 15,3-1 3-15,1 1 1 0,-1-3-4 16,0-1 1-16,1 4-2 16,-1-3 0-16,1-1 2 15,2 4 0-15,1-3 0 16,0-1 2-16,4-2-1 15,-8-1-1-15,4 1-2 16,3-1-1-16,-3 1 2 16,4-1 2-16,-4 0 0 15,3 1 2-15,1-1-2 16,-1 1-1-16,1-1 1 16,3 1-1-16,-8-1-3 0,5 1 2 15,-1-1 1-15,1 0 2 16,-4 4-3-16,3 0-2 15,-3 2 4-15,4 1 1 16,-5 0-3-16,5 0 1 16,-1 3 2-16,-3 0 1 15,0-1-4-15,4 1-1 16,-1 0 1-16,1 0 2 16,-5 0-2-16,1 3 0 15,0 0-1-15,0 0 0 16,0 0 2-16,0 0 2 15,0-3-1-15,3 0 2 16,-6 0-2-16,3 0-1 16,0-3-2-16,3-1 1 0,-7-2 3 15,4 0 1-15,0-1-4 16,0 4-1-16,0 0 1 16,-4 3 2-16,1 0 0 15,-1 9-1-15,4 0 1 16,-7 1-1-16,3 2-3 15,1 1 2-15,-1-4 1 16,4 0 0-16,-4-3 2 16,4-2 1-16,0-1-4 15,0-4 1-15,0 1 0 16,0-3 0-16,0 0-3 16,0 0 2-16,-4 3 1 15,4-1 0-15,-4 1 0 0,4 3 0 16,-3 4-3-16,2 2 2 15,1 0 1-15,0 4 2 16,4-1-1-16,-8-2 2 16,4-1-2-16,0-3-1 15,3 0 1-15,-3-2-1 16,4-1 0-16,-1-4 0 16,1 1 0-16,-1 3 0 15,1-3-3-15,3 0 2 16,-7 0 1-16,3-3 0 15,0 3 0-15,1 0 0 16,-4 0 0-16,3-1 2 16,4 1-3-16,-7 3-2 15,4 4 2-15,-1-1 0 0,1 0 1 16,-1 0 2-16,0 4-1 16,4-1-1-16,-7-3-2 15,4 0 1-15,-1 1 3 16,1-1 1-16,-1 0-1 15,1 0-2-15,-4-3-2 16,3 0 1-16,-3 0 1 16,3 4 0-16,-3-1 0 15,0 0 2-15,0 0-3 16,0 0 0-16,0 4 1 16,0 5 0-16,0-2 0 15,3-1 0-15,-3 1-3 0,0-4 2 16,0 1 1-16,3-4 2 15,-3-3-3-15,0 0 0 16,0-3 1-16,4 0 0 16,-5 0 0-16,5 0 2 15,-8-4-1-15,8 4-1 16,-4 0-2-16,3 0 1 16,-3 0 1-16,3 3 0 15,1 0 0-15,-4 3 0 16,3 4 0-16,1-1 2 15,-8 3-1-15,4 1 2 16,0-4-4-16,7 1 0 16,-11-4 1-16,4-3 0 15,4 0 0-15,-1-3 0 16,1 6-3-16,-8-6 2 0,7 0 1 16,1 0 2-16,-4 0-1 15,7 0-1-15,-11 3 1 16,8 3-1-16,-1 3 0 15,0 0 0-15,1 4 0 16,-1 0 0-16,-3-4-3 16,4 0 2-16,-1 1 1 15,1-4 0-15,-1-3 0 16,1 0 2-16,3 0-1 16,-7 0 2-16,3-3-4 15,0 0-2-15,-3 0 2 16,4 0 0-16,-4-1 3 0,0 5 1 15,3 2-4-15,-3 3-1 16,3 4 1-16,4-1 0 16,-7 4 1-16,4-1 0 15,-1-2 0-15,1-4 0 16,3-3 0-16,-4 1 2 16,1-4-1-16,3 0 2 15,-4 0-4-15,1 0-2 16,-1 0 2-16,0 0 2 15,1 0-2-15,-1 3 0 16,1 4 1-16,-1-1 2 16,4 0-3-16,0 1 0 15,-7-1 1-15,7 0 0 16,0 1 0-16,0-4 0 16,-3 0 0-16,3 0 0 0,-4 1 0 15,1-1 2-15,3 0-1 16,0 0-1-16,-4 0 1 15,0-3-1-15,1 7-3 16,-1-1 0-16,1 0 4 16,-1 4 1-16,1 3-3 15,3 2 1-15,-4 1 0 16,4-3 2-16,0 0-3 16,-3-4 0-16,-1 1 1 15,4-4 0-15,-11 0 0 16,8 1 0-16,-4-1 0 15,3 3 2-15,4 1-3 0,-10 3 0 16,3 2 1-16,3 4 0 16,-3 0 0-16,0 0 0 15,3-3 0-15,-3 0 2 16,4-7-1-16,-1-2 2 16,-7-1-4-16,4 0 0 15,0 1 1-15,4-1 0 16,-4 4 0-16,0 6 2 15,-1 2-3-15,5 8-2 16,-8-1 2-16,4 0 2 16,0-6-2-16,-4-3 0 15,4-3 1-15,0-4 0 16,4-2 0-16,-8-1 0 0,4 0 0 16,0 1 0-16,0 5 0 15,0 7 2-15,0 0-3 16,0 3 0-16,0 3 1 15,-1-2 2-15,1-8-3 16,0 1 0-16,0-3 3 16,0 0 1-16,0-1-4 15,3 1-1-15,-6 3 1 16,3 6 2-16,0 3-2 16,7 0 0-16,-7-3 1 15,-1-3 2-15,5-3-1 16,-1 0-1-16,1-7-2 15,-1 4 1-15,-6 0 1 16,3-1 0-16,-1 4 2 0,1 6 1 16,4 4 1-16,-1-1 0 15,1 0-2-15,-1-6 1 16,1-3-2-16,-1 0-1 16,1-4 1-16,-1 1 1 15,-3 0-1-15,3-1-1 16,1 1 3-16,-1 0 0 15,-3-4 1-15,4 4 0 16,-1-4-2-16,1-2-2 16,-1-1 3-16,0-3 0 15,1 0-1-15,-1 1-2 16,4-1 1-16,-3-3-1 0,3-3 0 16,-4-4 0-16,4-2-3 15,0-3 0-15,0-4-5 16,0-6-2-16,0 0-24 15,0 0-10-15,0 0-10 16,0 0-5-16,0 0-18 16,4-3-6-16,3-10-46 15</inkml:trace>
  <inkml:trace contextRef="#ctx0" brushRef="#br0" timeOffset="81563.57">13046 17371 244 0,'-18'-12'90'0,"15"12"-70"0,-5-3 17 0,8 3 2 16,0 0-4-16,0 0 2 0,0 0-9 16,0 0-3-1,0 9-1-15,0 7 0 0,4 3 0 16,3 15 0-16,4 20-7 15,6 15 0-15,12 4-6 16,3 2-1-16,3 17-4 16,4 12-1-16,-3-7 1 15,-8-5 3-15,-3-10 0 16,-4-7 2-16,-3-9-4 16,-4-3-2-16,0-9 0 15,-3-7-1-15,-1-6-2 16,1-9-2-16,-4-4-2 15,0-9-1-15,0-3 2 16,-7-4 2-16,4-5 6 0,-1-11 4 16,1-14 5-16,3-17 2 15,4-9-3-15,6-7 1 16,8-18-9-16,14-22-4 16,7 3-5-16,4 2 1 15,-1 11-1-15,-6 9-2 16,-8 9-24-16,1 13-11 15,-8 9-33-15,-3 7-15 16,3 6-107 0</inkml:trace>
  <inkml:trace contextRef="#ctx0" brushRef="#br0" timeOffset="95568.49">18671 1856 140 0,'0'-7'52'0,"0"7"-41"0,0 0 11 15,0 0 3-15,0 0-3 16,0-6 1-16,0 3-3 16,0 3-1-16,0 0-10 15,0-6-1-15,0 2 2 0,0 4-2 16,0 0 3-16,0-6-2 15,0 3 0-15,0 3-1 0,0 0 2 16,0 0-3-16,0 0-2 16,0 0 0-16,0 0 1 15,0 0-3-15,0 0 0 16,0 0-1-16,0 0-2 16,0 3 1-16,0 3 1 15,0 4 1-15,0-7 1 16,0 3 0-16,0 1 2 15,-3 2-3-15,3 1 0 16,0-1-1-16,0 0 1 16,-4 1-2-16,4-1 2 15,0 1-2-15,0 2 2 16,0-2-2-16,-4-1 2 16,4 1-2-16,0-1 2 0,0 1-2 15,0 5-1-15,0-5 1 16,0 6 1-16,-7-4-3 15,7 4 0-15,0 0 1 16,-3 3 2-16,3-4-1 16,0-2-1-16,0 3 1 15,-4 3 1-15,1-1-1 16,3 5-1-16,0-5 1 16,0-2-1-16,0 3 0 15,0-6 0-15,0 2 0 16,0 1 2-16,0 3-1 15,0-3-1-15,0-4-2 0,0 4 1 16,0 0 1-16,0 3 2 16,0-3-3-16,0-7 0 15,0 4 1-15,-4-1 2 16,4 1 1-16,0 3 1 16,0-7-2-16,0 7-2 15,-3-7 3-15,3 10 0 16,0-3 1-16,0-3 0 15,0 2-2-15,0 4-2 16,-4 0 3-16,4 3 0 16,0-3 1-16,0 0 0 15,0 6 0-15,0-9 0 0,0 3-2 16,0 0-2 0,0 0 1-16,0 3 1 0,0-10 3 15,0 4 2-15,0 3-3 16,0-3-3-16,-7-1 0 15,7 4 1-15,-4-6-1 16,4 3 2-16,-3 3-2 16,-1 3 2-16,4-3-2 15,-3 6-1-15,-1-6 1 16,4 6-1-16,0-6 2 16,0 6 1-16,0-6 1 15,0 6 0-15,0 0-2 16,0-3-2-16,0 0-2 15,0 0 1-15,0 0 1 16,0 1 0-16,0-1 0 16,0 0 0-16,-7 0 2 0,7-3 1 15,-3-4-1-15,3 4-2 16,-4 0 1-16,1 6-1 16,-1-6 0-16,0 6 2 15,1 1-3-15,-1 2 0 16,1 7 1-16,3-7 0 15,0 4 0-15,0-4 0 16,-4-3 0-16,4 3 0 16,-3 1 0-16,-1-4 2 15,1 0 1-15,-1 0 1 16,-3-6-7-16,3 7 0 16,-3-8 3-16,4 8 2 0,-4-1-3 15,0-3 1 1,0 9 0-16,3-5 0 15,0 2 0-15,1 7 2 0,3-7-3 16,-7 3-2-16,0-2 2 16,3-1 2-16,-3-3 0 15,4 1 2-15,-5-1-2 16,1-3-1-16,0 0 1 16,4-3 1-16,-8 0 1 15,8 0 1-15,-5 3-5 16,5 0 1-16,-4 3 2 15,3 3 1-15,-3 7-4 16,0 0 1-16,4 6 0 16,-8-7 2-16,4 1-1 0,0-1 2 15,0-2-4-15,0-1 0 16,0-5 3-16,-1 2 1 16,-2-3-1-16,3 4-2 15,0-1 1-15,0 3-1 16,-1-2 0-16,1 5 2 15,0 4-1-15,0 0-1 16,0-3 3-16,0-1 0 16,3-2-4-16,-3-4 1 15,0 1 2-15,4 2 3 16,-4-6-4-16,3 1-3 16,1-1 3-16,-5 0 1 0,1 3 0 15,0 7 1-15,7-7-4 16,-10 7-2-16,6 0-1 15,1-1 3-15,-1 1 2 16,0-4 2-16,1 1-4 16,-1-4 1-16,1 4 0 15,-1-7 2-15,1 3 1 16,-1 1 1-16,1-1-5 16,-1 0-1-16,-7 4 1 15,8 3 0-15,-1-1 1 16,1 1 2-16,-1 3-1 15,1-4-1-15,-4 7 1 16,0-6-1-16,3-4-3 0,0-2 2 16,1-1 3-16,-8-3 1 15,4 1-1-15,0 2-2 16,4-6 1-16,-5 0-1 16,5 3 0-16,-4 0 2 15,3 4-3-15,1 2 0 16,-8 1 1-16,4 2 0 15,0 1 0-15,0-3 0 16,3-1 2-16,-3-3 1 16,0-2-1-16,4-1-2 15,-8-3 3-15,4 0 0 16,0 3-4-16,0-3-1 16,0 0 1-16,0 0 0 15,-1 4 1-15,1 2 0 16,0 3 0-16,0 4 2 15,4 3-1-15,-8 0-1 0,4-4 1 16,0 1 1-16,0-4-1 16,0-2-1-16,0-1-2 15,-1-3 1-15,1 1 1 16,0-1 0-16,0 0 0 16,0 0 2-16,0 4-1 15,0-1-1-15,0 3-2 16,3 4 1-16,-3 3 3 15,0 0 1-15,4-1-1 16,-5-2-2-16,5-3 1 16,-4-4 1-16,3 0-3 15,1-2 0-15,-4-4 1 0,3 0 0 16,-3 0 0-16,3-3 0 16,1 3 0-16,-1 0 2 15,1 0 1-15,-1 0 1 16,-3 3-2-16,4 3-2 15,-1 1 1-15,1-1-1 16,-5 0 0-16,5 1 0 16,3-4 0-16,-7-3 2 15,3 0-1-15,1-3-1 16,-1 0 1-16,4-3 1 16,-3 3-1-16,-1-4 2 15,4 4-2-15,-7-3-1 16,4 0 1-16,-1-1-1 15,0 4 0-15,1-3 2 16,-4 0-1-16,3 0 2 0,-3-1-2 16,4 1-1-16,-4 0 1 15,3 3 1-15,-10 0-1 16,7 3 2-16,0 0-2 16,0 0 2-16,-1 0 0 15,1 3 1-15,-3-3-5 16,-1 0 1-16,4 0 0 15,-4-3 2-15,4 0-1 16,0-3 2-16,4-4 0 16,-12 1 3-16,8-4-3 15,0 4-2-15,0-3 2 16,0-1 0-16,0 4-4 0,-4-4 1 16,4 0 0-16,0 1 2 15,4-1-1-15,-8-2 2 16,4 2 2-16,-4-3 2 15,4 4-3-15,-3-4-1 16,2 4-1-16,-2-1-2 16,-1 4 1-16,1-1-1 15,2 1 0-15,-2-1 2 16,6 1-1-16,-6 0 2 16,3-1 0-16,0 1 1 15,-1-1-2-15,1 1-2 16,0 0 1-16,0-1 1 0,0 1-1 15,0 0 2-15,3-1-2 16,-3 1-1-16,4 2 1 16,-1-5-1-16,-3-1 2 15,0 1 3-15,4-4-2 16,-1 4-2-16,-3-4 0 16,3 0 1-16,1 0-1 15,-4 4 2-15,3-4-4 16,-3 1 0-16,4 2 1 15,-5 0 2-15,5-2-1 16,-4 2-1 0,-7 1 1-16,3-1-1 15,4-3 2-15,-4 1 1 16,4-1 3-16,-3 0-3 0,-1 1 0 16,-3-4-1-16,3 3-2 15,0 0 1-15,-6 1-1 16,3-1-3-16,-1 0 2 15,1 1 1-15,0-1 2 16,0 0-1-16,0 0 2 16,-1 1-2-16,1-1-1 15,0-3 3-15,0 3 0 16,0-2-1-16,3 2 1 16,-7 0-4-16,4 4 0 15,0-1 1-15,0 1 0 16,0 2 0-16,3-2 2 0,0 2-1 15,1-2-1-15,-1-1 1 16,4 1 1-16,0-1-1 16,0-3-1-16,0 1 1 15,0-1 1-15,0 0-1 16,0 1-1-16,-1-1-2 16,1 0 1-16,4 0 1 15,-11 4 2-15,3-1-3 16,0 1 0-16,1-1 1 15,3 4 2-15,-8-1-1 16,1-2-1-16,0-1 1 16,3 1 1-16,-10-4-1 15,4 0-1-15,2-2 1 16,-6-1-1-16,3 0 0 16,4 0 0-16,-7 0 0 0,3 0 0 15,0 4 0-15,1-1 0 16,-1-3 0-16,0 3 2 15,4 1-3-15,-4-4 0 16,4 0 1-16,4 0 2 16,-1 0-3-16,4 0 0 15,-4 1 1-15,4-4 2 16,0 0-1-16,-4 0-1 16,4 0-2-16,0 3 1 15,-3 0 1-15,2 0 2 16,1 3-3-16,4 1 0 15,-8-4 1-15,4 0 0 16,0 0 0-16,4 0 0 0,-8 0 0 16,4 1 2-16,7-4-1 15,-7 3-1-15,0 0 1 16,0 0-1-16,7-3-3 16,-8 3 2-16,1-3 1 15,0 3 0-15,0 0 0 16,0-3 0-16,4 0-14 15,-8 4-5-15,11-4-50 16,0 0-22-16,3-7-123 16</inkml:trace>
  <inkml:trace contextRef="#ctx0" brushRef="#br0" timeOffset="96843.6">18607 1878 232 0,'0'-29'88'0,"0"20"-69"0,4-20 13 0,-4 23 2 15,3-10-9-15,1 4-2 16,-1 2 0-16,1-2 2 15,3 2-13-15,-7 7 4 0,0-6 4 16,0 9 4-16,0-7 3 16,0 14 5-16,0 2 3 15,-11 10-6-15,1 6-3 16,-8 10-10-16,-10 0-3 16,-8 12-7-16,-3 16-2 0,0 6-2 15,4-3-2 1,3-3 1-16,4-9 1 15,3-10-1-15,4-9-1 16,3-1-2-16,4-8 1 16,3-8 1-16,7-5 0 15,-6 0 2-15,6-4 1 0,11-15 3 16,8-7 1 0,13-12 3-16,14-29-3 15,5-15 1-15,2 0-3 16,1 6 0-16,-8 3 1 15,-3 6 1-15,0 10-3 16,-3 10-3-16,-4 5 0 16,-4 7-1-16,0 19 4 15,1 6 5-15,3 13 6 16,-1 12 5-16,1 32-6 16,4 13-1-16,3 2-5 0,-4-2-3 15,-3 2 0-15,0-2-1 16,-7-4-5-16,3 0 1 15,-10-6 0-15,0-9 0 16,-1-16-22-16,-9-7-10 16,2-6-59-16,1-12-24 15,6-16-101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2-23T21:13:26.30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06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22-12-23T21:15:26.308"/>
    </inkml:context>
  </inkml:definitions>
  <inkml:trace contextRef="#ctx0" brushRef="#br0">28249 1622 216 0,'3'-9'82'0,"-6"9"-64"0,3 0 15 0,0 0 2 15,0 0-9-15,0 0-3 16,0 0-7-16,0 0-2 16,0 0-8-16,0 0 0 0,0 0 4 15,0 0-4-15,0 0-1 16,0 0 4-16,-4 6 2 16,4 4-2-16,0-1 0 15,0-2-1-15,0 5 0 16,0 4-2-16,0 0-1 15,0-4-1-15,0 10 2 16,0-3-1-16,0 0 2 16,0 0 0-16,0 6 3 15,0 0-1-15,0 1 0 0,0 2-3 16,0-3-1-16,0 0-1 16,0-3 0-1,0 10-2-15,0-4-2 0,4 7 1 16,-1 0-1-16,1-1 2 15,-1 4 3-15,1 3-4 16,-1-3-3-16,1-4 3 16,-1 1 1-16,4 0 2 15,-7-1 0-15,0 4-2 16,0 6-2-16,0 7 1 16,4 2-1-16,-4 1-3 15,4-1 2-15,-1-2 3 0,-3-4 3 16,0 0-2-16,0 7 0 15,4 9-1-15,-4 16 1 16,0-10-2-16,0 0 2 16,0-3-2-16,0 1-1 15,0 8 1-15,0 10-1 16,0-3 0-16,3-3 2 16,4-3-3-16,-7 5 0 15,4 11 1-15,-1 2 2 16,4-2-1-16,1-4 2 15,-1 0-4-15,0 13-2 16,0 3 2-16,3-3 2 16,-6-7 0-16,3 16 2 0,0 4-2 15,4-4 2-15,-1-9-4 16,5 3 0-16,2 19 1 16,1-7 2-16,3-9-1 15,1 4-1-15,-1 18 1 16,-3-6 1-16,-1-3-1 15,-3 9-1-15,-3 9 3 16,0-9 0-16,-4 1-1 16,0 49-2-16,-7-15-2 15,3-22 1-15,-3 12 1 16,4-3 2-16,0-15-1 16,-1-4 2-16,11 16-2 15,-7-9 2-15,4-13-2 16,-4 12 2-16,4 11 0 0,-1-14 3 15,-3-3-3-15,1 13-2 16,-1-3 0-16,3-16 1 16,-6 6-1-16,6 4-1 15,1-10 1-15,3-13-1 16,0 4 0-16,-3-35 2 16,-4-16-3-16,14 28 0 15,15 61 1-15,-15-51 0 16,-3-22 0-16,7 25 0 15,21 79 0-15,-25-70 2 16,0-28-1-16,8 23-1 16,-8-26 1-16,11 41-1 15,-11-29-3-15,4 14 2 16,-7-20 1-16,-1 19 2 0,-3-25-3 16,4 19 0-16,-11-22 1 15,4 6 2-15,0-18-1 16,-8 9-1-16,4-16-2 15,-3 12 1-15,-1-18 1 16,4 0 0-16,-7-10-9 16,0-6-2-16,0-7-1 15,0-5 0-15,0-4-11 16,0-6-5-16,0-3-32 16,0-7-11-16,0-3-86 15</inkml:trace>
  <inkml:trace contextRef="#ctx0" brushRef="#br0" timeOffset="989.45">27752 1796 276 0,'4'-7'104'0,"-4"4"-81"0,3-3 20 0,-3 6 3 16,0 0-11-16,0 0-1 15,0 0-8-15,0 0-2 16,-3 9 0 0,-4 7 2-16,-4 9-3 0,-3 4-2 15,-4 5-7-15,-10 11-1 16,-4 14-6-16,4-5 1 16,3-16-10-16,-7 12 0 15,11-6 2-15,-11 0 2 16,0 7-3-16,7-7 1 15,7-9 0-15,-3-13 2 16,7 0-8-16,3-10-3 16,4 4-13-16,0-10-6 15,0 7-12-15,0-4-5 16,3-2-26-16,-3-4-12 16,14 3-60-16</inkml:trace>
  <inkml:trace contextRef="#ctx0" brushRef="#br0" timeOffset="1378.76">27316 1834 300 0,'0'-4'112'0,"-3"4"-87"0,6 4 13 0,1 2 1 16,-1-3-6-16,8 10 3 16,3-4-5-16,4 10 1 15,7-3-18-15,3 12 5 0,8 7 4 16,-1 9-1-16,4 16-1 16,-4-7-5-16,1 4 0 15,-4 0-5-15,-4-4-1 16,-3-9-6-16,0-6-1 15,0 3 1-15,-1-3 0 16,5 3-2-16,-4-13-2 16,-4-3-2-16,-3 1-1 15,-4-14-27-15,-4 4-10 16,-3-10-20-16,-3 4-5 16,-4-10-93-1,4 3-70-15,-1 3 93 0</inkml:trace>
  <inkml:trace contextRef="#ctx0" brushRef="#br0" timeOffset="2162.69">26905 3002 260 0,'11'-9'99'0,"-4"6"-77"0,3-4 13 0,-10 7 3 0,4 0-9 15,3-3 0-15,0 3-5 16,0-3-1-16,0 3-12 16,0 0 2-16,8 0 1 0,9 0 1 15,1 0 4-15,11-3-2 16,3 3-1-16,0-6-2 16,7 3 1-16,0-13-4 15,21 6-1-15,11 1-4 16,0-1 1-16,0 1-2 15,-7 0 0-15,-14 2 1 16,49-2 1-16,25-10-3 0,18 3-3 16,4 0 0-16,-29 4 1 15,-36 2 1-15,72-5 1 16,59-4-2-16,-2-3-2 16,-5 3-2-16,12 3 1 15,-15 3 1-15,21-6 0 16,-21 4 0-16,29-4 0 15,-26 3 0-15,8-3 0 16,-18 10-5-16,-21-7 1 16,-4 0-16-16,-14 13-4 15,-21 3-10-15,-28 0-4 16,-19 0 1-16,-13 0 0 16,-15 0 1-16,0 3 2 15,-17 3-1-15,-14-6 0 16,-12 4-30-16,-6 5-12 0,-4 4-22 15</inkml:trace>
  <inkml:trace contextRef="#ctx0" brushRef="#br0" timeOffset="3886.12">28738 1972 232 0,'0'-6'88'0,"-4"6"-69"0,4-3 13 0,0 3 2 0,0 0-7 15,0 0 1-15,0 0-11 16,0 0-3-16,0 0-8 16,0 9 5-16,4-3 4 0,-1 7 4 15,1 6 1-15,6 6-3 16,-3 7 2-16,8 2-1 16,2-2-2-16,5 2-4 15,2 7 0-15,1-12-1 16,4 2 1-16,-1-9-6 15,0 0-4-15,-3-3 1 16,0-9 2-16,-4 6 0 16,-3-7 0-16,0-6-3 15,-8 3-2-15,1-2-8 16,-4-4-3-16,-3 0-32 16,-8-4-14-16,0 4-21 15,-3-6-9-15,7 3-52 16</inkml:trace>
  <inkml:trace contextRef="#ctx0" brushRef="#br0" timeOffset="4279.1">29184 2007 272 0,'7'-10'104'0,"-7"4"-81"0,4 3 14 0,-4 3 1 0,0 0-7 16,0 0 2-16,0 0-10 15,-4 0-2-15,4 0-12 16,0 0-3-16,-3 3 0 0,-4 13 6 16,-4 9 2-16,0 19 6 15,-3 3 2-15,-3 13-5 16,-5-6-2-16,1-4-5 15,0 4-1-15,-4 6-3 16,4-7-1-16,3 4-1 16,4 0 0-16,3-13-5 15,1-6-1-15,2-4-6 0,1-5 0 16,0-7-12 0,4-4-4-16,-4-5-7 15,0 0-4-15,-1-4-33 0,-2 1-14 16,3-7-67-1</inkml:trace>
  <inkml:trace contextRef="#ctx0" brushRef="#br0" timeOffset="8752.85">27079 3702 236 0,'0'0'88'0,"-4"0"-69"0,1 3 6 15,3-3-2-15,0 0-4 16,0 0 1-16,0 0-3 16,0 0 0-16,0 0-9 0,0 0-1 15,0 0 3-15,0 0-2 0,0 0 3 16,0 0-2-16,-4 9 2 16,4-9 0-16,0 7 1 15,4-7-2-15,-1 3 1 16,11 0 5-16,-3 0 4 15,7-3-4-15,0 3 1 16,6-3-8-16,1 0-3 16,-4 0 1-16,1 0 0 15,-1 0-1-15,0-3 1 16,0 0-2-16,1 3 0 16,-5-3-3-16,1 0-2 15,-4 3 1-15,-3 0 1 16,0 0-1-16,-4 0-1 0,0-7 3 15,-4 7 0-15,4 0-1 16,-7 0 1-16,4 0-13 16,-4 0-6-16,4 0-18 15,-4 0-8-15,3-3-18 16,4-6-5-16,0 2-49 16,4 4-56-1,3-3 54-15</inkml:trace>
  <inkml:trace contextRef="#ctx0" brushRef="#br0" timeOffset="9368.37">27504 3447 236 0,'0'-7'90'0,"-3"4"-70"0,3 3 17 0,0 0 4 16,0 0-7-16,0 0 3 0,0-3-10 15,0 0-4-15,0 3-13 16,3-6 2-16,4 2 2 0,4 4-5 15,0-6-1-15,3 3 0 16,3 3 0-16,1 0-2 16,0 0 1-16,0 0 0 15,-1 3 1-15,-3 3-2 16,-3-6 1-16,0 4 2 16,-1 5 2-16,1 7 3 15,-4 9 2-15,-3 0-5 16,-1 10 1-16,-3-4-3 15,-3 7 2-15,-1 0-4 16,-10 0 1-16,3 3-7 16,1-13-1-16,-1 4 0 0,4-10 2 15,-7 0-3 1,7-3-2-16,3-7 2 0,4 1 0 16,7-1 1-16,4-2 0 15,3-1 0-15,4-2 2 16,-1-1-1-16,5-3 2 15,-1-3-2-15,-3 0 2 16,-1 0-13-16,1 0-3 16,-4 0-23-16,-3 0-7 15,0 6-8-15,-1-6-4 16,-6 3-5-16,3 4 0 16,-4-7-77-1</inkml:trace>
  <inkml:trace contextRef="#ctx0" brushRef="#br0" timeOffset="10178.39">26987 4493 240 0,'7'-7'90'0,"-7"7"-70"0,3-3 19 0,-3 3 5 15,0 0-12-15,0 0-1 16,0 0-9-16,4 0-2 0,6 0-11 15,-2 0 1-15,6 0 3 0,3 0-1 16,8 3 3-16,4 0-2 16,3 1 2-16,3-1-4 15,4-6 1-15,7-1-1 16,18-2 1-16,10 3-2 16,4 3-1-16,-3-3-3 15,13-4 1-15,19 4 0 16,6-6 1-16,-7 9-4 15,8-10-3-15,21 7 2 16,-4 0 2-16,18-3-4 16,14 3-1-16,-7-4 0 15,28 4 2-15,-10-3 3 16,13 3 2-16,8-4-3 16,-7-2-3-16,14 3 0 0,-17 3 1 15,13-4-1-15,-6 7-1 16,-12-3 1-16,15 3-1 15,-14 0 0-15,3-6 0 16,8 3-3-16,-15 3 2 16,4-10 1-16,-4 7 2 15,-28 0-3-15,-7 0 0 16,-11 3-19-16,-18 0-9 16,-21 3-14-16,1 3-6 15,-26 4 5-15,-18-7 3 16,-6 6 2-16,-18 1-1 15,-7-1-10-15,-8 4-4 16,-3-10-55 0</inkml:trace>
  <inkml:trace contextRef="#ctx0" brushRef="#br0" timeOffset="11288.75">28755 3440 220 0,'0'-9'82'0,"-7"-1"-64"0,4 10 20 15,-1 0 5-15,4 0-7 16,-3-6-1-16,-1 3-4 16,4 3-2-16,0 0-16 15,0 0-6-15,0 0 0 0,0 3 7 16,4 7 5-16,-1 2 0 16,1 10-2-16,-1 10-1 15,4 12 0-15,-7 9-4 16,4 1-2-16,-1-1-2 15,1 1 0-15,0-4-4 0,-1 4-3 16,1-4 2-16,-1 4 2 16,1-10-4-16,-1-9-1 15,1-4 2-15,-1-6 1 16,1-6-8-16,-1-3-4 16,5-6-15-16,-8-4-5 15,0-3-25-15,0-6-10 16,0-7-28-16,3 1-12 15,8-7-15 1</inkml:trace>
  <inkml:trace contextRef="#ctx0" brushRef="#br0" timeOffset="11554.36">28904 3771 296 0,'-7'3'110'0,"7"-3"-86"0,0 0 9 16,0 0 0-16,0 7-10 15,4-7-1-15,10 3-8 16,-3 3-4-16,6-6-5 16,8 3-6-16,3 3 0 0,1-6-4 15,3 4 1-15,-4-1-16 16,-3-3-6-16,-4 0-20 0,0-3-7 15,4-1-75 1</inkml:trace>
  <inkml:trace contextRef="#ctx0" brushRef="#br0" timeOffset="11964.9">29259 3500 296 0,'3'0'112'0,"-3"0"-87"0,4 0 11 0,-1 0-2 0,4 0-8 16,4-6-1-16,7 3-7 16,7 3-1-16,-1 0-10 15,5 3 2-15,-4 3 4 0,-4 10-5 16,-3 12 0-16,-8 7 0 15,-6 3 2-15,-8 3-1 16,-3-7 2-16,0 4 0 16,-4-3 1-16,1-10-6 15,3 0-2-15,0-3-2 16,3-3-2-16,4-3 1 16,4 0-1-16,6-4 0 15,8 1 0-15,3-4-3 16,4 1 2-16,0-4-1 0,0 0-2 15,-4-3-17-15,0-3-9 16,-3 0-20-16,-4 0-6 16,0 0-23-16,0-3-8 15,1 3-39 1</inkml:trace>
  <inkml:trace contextRef="#ctx0" brushRef="#br0" timeOffset="12301.34">29709 3755 272 0,'-4'-6'101'0,"4"12"-78"0,4-6 11 16,-4 0 1-16,0 0-10 15,3 0-2-15,5 3-9 16,-1 4-1-16,7-7-8 16,4 3-1-16,10 0 2 0,-3 0-5 15,3 4-1-15,-3-7-27 16,0 0-9-16,3 0-33 15,-10 0-13-15,3-7-34 16</inkml:trace>
  <inkml:trace contextRef="#ctx0" brushRef="#br0" timeOffset="13120.81">30063 3447 244 0,'0'0'90'0,"-3"0"-70"0,3 0 10 0,0 0 2 16,0 0-5-16,-4 0 4 15,4 0-6-15,0 0-1 16,0 0-13-16,0 0-2 0,0 0 1 16,0 0-2-16,0 0 1 15,4 0-1-15,-1 0 0 16,12 0 0-16,-5 0 0 16,4-7-2-16,4 7 1 0,0 0-4 15,0 0-2-15,3 7 2 16,0-7 2-1,0 9 0-15,-3 0 0 0,-4 1 1 16,-3 15 1-16,-8 0 5 16,-3 10 3-16,-3 3-6 15,-4 0-3-15,-4 3-1 16,4-7 1-16,0 1-3 16,0-7-2-16,0-3-3 15,3 1 1-15,1-7 1 16,3-7 0-16,3 1 0 15,4-1 2-15,7-2-1 16,4-1-1-16,3-2-2 0,4-1 1 16,4-6-15-16,-1 0-6 15,0 0-16-15,-3 0-6 16,0 0-14-16,-4 0-6 16</inkml:trace>
  <inkml:trace contextRef="#ctx0" brushRef="#br0" timeOffset="13510.78">30457 3412 252 0,'7'-10'96'0,"-4"10"-75"0,1-6 17 16,-4 6 3-16,4 0-15 16,-1 0-5-16,4 6-1 15,0 4 1-15,0 9-11 16,0 6 1-16,1 10 0 0,-1 18-2 16,0 1 2-16,0-4-4 15,0 4-2-15,3-7-2 16,-6-3 0-16,3-3-2 15,0-3-1-15,-3 3 1 16,-1-10-1-16,1 1-3 16,3-4 0-16,0-3-12 0,-3 1-2 15,3-14-10-15,-4 1 0 16,1-4-10-16,3-9-2 16,0-9-74-1,0-1-50-15,7 1 66 16</inkml:trace>
  <inkml:trace contextRef="#ctx0" brushRef="#br0" timeOffset="13956.07">30744 3566 280 0,'-4'0'104'0,"1"0"-81"0,3 3 12 0,0-3 0 16,0 0-12-16,0 0-4 16,0 0-4-16,0 0 0 15,10 4-8-15,8 2-4 0,-4-6-2 16,8 3-1-16,-1 3 0 15,4 4-20-15,-4-7-9 16,-3 3-23-16,-4 4-7 16,-7-1-66-1</inkml:trace>
  <inkml:trace contextRef="#ctx0" brushRef="#br0" timeOffset="14127.18">30730 3803 252 0,'10'3'93'0,"1"0"-72"0,14-6 9 16,-11 3 2-16,11-3-18 15,7-1-2-15,3 4-17 16,1-6-4-16,-5 3 4 16,-2 3-29-16,-4-6-9 0,-1 6-66 15</inkml:trace>
  <inkml:trace contextRef="#ctx0" brushRef="#br0" timeOffset="14942.6">29315 3182 228 0,'0'0'88'0,"0"0"-69"0,4 0 15 0,0 0 1 0,-1 0-3 16,8 0 1-16,-4 0-5 15,3-3 0-15,5 3-16 16,6 0 2-16,-7 0 2 0,7 0-4 16,1 3 1-16,2-3-8 15,1 3-1-15,-7 0-2 16,0-3 1-16,-1 0-26 15,-6 0-10-15,3 0-27 16,-7 0-10-16,4 0-64 16</inkml:trace>
  <inkml:trace contextRef="#ctx0" brushRef="#br0" timeOffset="15313.3">29695 2990 272 0,'0'-7'101'0,"0"7"-78"0,0-3 13 0,0 3 0 16,0 0-8-16,0 0-2 0,0 0-12 15,0 0-6-15,0 10-5 16,-4-1 0-16,1 1 2 0,-1-1 0 15,1 7 2-15,3 3-2 16,-8-3 0-16,8-4-1 16,0 4 0-16,0 0 2 15,8-4 3-15,-8 4-4 16,7-7-1-16,0 1-2 16,3-4 1-16,5 4-2 15,-1-10 2-15,3 3-2 16,1-3-1-16,0 0-21 15,-7-3-9-15,3 3-18 16,-7-10-8-16,0 1-86 16</inkml:trace>
  <inkml:trace contextRef="#ctx0" brushRef="#br0" timeOffset="15589.54">29886 2977 252 0,'0'-3'93'0,"0"6"-72"0,0-3 20 0,0 0 7 15,0 0-6-15,0 6 0 16,0 1-12-16,0 5-4 16,-3 10-15-16,-1 7-2 0,0 5-2 15,1 4-3-15,-1 3-3 16,4-3 0-16,0-3-1 0,4-7-3 15,-1-3 2 1,5-6-26-16,-1 3-9 0,0-12-22 16,3-1-6-16,1 7-74 15</inkml:trace>
  <inkml:trace contextRef="#ctx0" brushRef="#br0" timeOffset="16498.29">31591 3229 236 0,'4'-9'88'0,"-8"2"-69"0,4 4 17 0,0 3 5 16,0 0-9-16,0 0 1 0,0 0-5 15,0 0 0-15,0 0-16 16,-7 3 2-16,7 7 0 0,-7 6 1 16,0 9 4-16,0 0-9 15,-4 0-1-15,4 4-3 16,0-1-1-16,0-3 1 16,7 4 1-16,0 2-1 15,0-9-1-15,7 3-1 16,4-3 0-16,-1-3 0 15,1-9 2-15,3-1-3 16,4-3-2-16,-1-2 0 16,5-4 1-16,-1-4-14 15,0 1-5-15,4-3-20 16,-4 0-6-16,1-1-24 16,-5 4-8-16,1-6-66 15</inkml:trace>
  <inkml:trace contextRef="#ctx0" brushRef="#br0" timeOffset="16856.62">31928 3289 252 0,'0'-9'93'0,"3"9"-72"0,-3 0 18 0,0 0 3 0,0 0-9 16,0 0-2-16,0 0-4 15,0 3 0-15,-3 6-15 16,-4 7 2-16,0 9 2 0,0-12 1 16,-1 28 1-16,-6 9-5 15,4 13 0-15,-1 0-8 16,4-3-1-16,3-6 0 15,4-1 0-15,0-9-5 16,4-6 1-16,-1-3-5 16,1-4-1-16,0-6-30 15,3-6-14-15,-7-3-21 16,0-3-6-16,0 2-64 16</inkml:trace>
  <inkml:trace contextRef="#ctx0" brushRef="#br0" timeOffset="19204.02">27189 5327 212 0,'-18'4'82'0,"14"2"-64"0,1-6 15 0,3 0 2 0,0 0-9 15,0 0-3-15,3 0 4 16,1 0 3-16,3 0-16 16,4 0 5-16,3 0 4 0,0 0 1 15,0-6 3-15,4 6-6 16,-7 0-3-16,3-4-4 16,3 1-1-16,1 0-5 15,0 3-3-15,3 0-2 16,0 0-3-16,1 0-4 15,-5 0 0-15,1 0-22 16,-4 0-8-16,1 0-12 16,-1-3-4-16,3 0-21 0,-6 0-10 15</inkml:trace>
  <inkml:trace contextRef="#ctx0" brushRef="#br0" timeOffset="19531.82">27688 5031 320 0,'0'-3'121'0,"0"3"-95"0,0 0 14 0,0 0-1 0,0 0-17 16,0 6-4-16,4 7-3 15,3 6 3-15,-3 9-10 16,3 4 0-16,0 2 2 0,0 1-4 16,0 3 2-16,0-3-5 15,0-1-2-15,0 1-3 16,0-1-1-16,0 1-7 16,4 0-2-16,-11-4-20 15,7-9-6-15,-3-3-23 16,-1-3-7-16,4 6-69 15</inkml:trace>
  <inkml:trace contextRef="#ctx0" brushRef="#br0" timeOffset="20447.15">28784 5012 212 0,'0'-19'82'0,"0"13"-64"0,0-3 13 15,0 6 3-15,0-1-5 16,0 1 1-16,0 3-4 16,0-6-1-16,0 6-14 15,0 0-2-15,0 0-2 0,0 9 5 16,3 7 5-16,1 12 0 15,-1 7 1-15,4 6-3 16,1 3-1-16,-1 0-4 16,0 4 1-16,0-4-4 15,0 6 1-15,0 4-1 16,0-10 1-16,-3-10-4 0,3 7-3 16,0 7-3-16,0-7-1 15,4-10 4-15,-11-9 1 16,3-9-16-16,1 2-7 15,-4 1-23-15,0-9-10 16,-4-4-90 0,8-6-54-16,-1-10 87 15</inkml:trace>
  <inkml:trace contextRef="#ctx0" brushRef="#br0" timeOffset="20678.25">28965 5283 264 0,'0'13'99'0,"7"-7"-77"0,7 0 18 15,-4-2 2-15,5 2-9 16,6-3-2-16,7 3-17 16,-3 4-7-16,0-10-4 15,0 3-3-15,-1 3 1 0,-2-6-26 16,3 0-8-16,-11 0-36 15,3 3-14-15,5 4-33 16</inkml:trace>
  <inkml:trace contextRef="#ctx0" brushRef="#br0" timeOffset="21008.81">29305 5101 252 0,'0'0'96'0,"0"3"-75"0,3 3 17 0,-3 0 3 16,4 4-7-16,-1-1 3 16,5 1-10-16,6 5-2 15,-7 4-14-15,3 3-4 0,1 7-1 16,3-1-1-16,0-9 0 0,1 6-6 15,-1-6 1-15,0 6 0 16,0-6 2-16,-3 0-1 16,-1 0-1-16,1-3-15 15,-4-4-5-15,0 1-14 16,0-4-4-16,0-2-9 16,4-4-3-16,-11-3-74 15</inkml:trace>
  <inkml:trace contextRef="#ctx0" brushRef="#br0" timeOffset="21340.83">29681 5274 288 0,'-8'-3'107'0,"5"3"-83"0,6 0 4 0,-3 0-4 16,0 0-3-16,0 0 4 15,8 3-13-15,-8 0-5 16,7 0-4-16,3 0-3 0,4 0 1 15,8 4-12-15,-1-7-3 0,4 3-17 16,7 3-6-16,-4-6-26 16,-3 3-13-16,0 0-28 15</inkml:trace>
  <inkml:trace contextRef="#ctx0" brushRef="#br0" timeOffset="21963.43">29946 5047 248 0,'-3'0'93'0,"-1"0"-72"0,4 0 9 0,0 0 2 0,0 0-9 16,0 0 12 0,7 3-6-16,8 3-15 15,2 1-2-15,5 2-1 0,2 4 0 16,1 3 3-16,-4-1-5 16,1 4-3-16,-5 0 5 15,-2 6 5-15,-5-6 1 16,-3 6 1-16,-3 1 2 15,-1-4 0-15,-3 0-9 16,-3 0-2-16,-4 0-3 16,0-6 1-16,7-1-6 15,-7 1-1-15,7-3 0 16,0-1 2-16,7-2-1 0,-4-1-1 16,4-3 1-16,8-2-1 15,-5-4-5-15,4 0 1 16,4-4-11-16,0 1-6 15,-1 0-19-15,1 0-10 16,0-3-4-16,3-1-2 16,4-2-20-16,-4 3-7 15,4-1-28 1</inkml:trace>
  <inkml:trace contextRef="#ctx0" brushRef="#br0" timeOffset="22624.27">30436 4902 264 0,'0'-3'101'15,"0"3"-78"-15,0 0 9 0,0 0-3 0,0 6 0 16,0 7 2-16,3 12-5 16,4 10-2-16,-7 12-13 15,0 3 2-15,0 1 1 0,0-4-5 16,0 3-1-16,0-2-4 15,0-1-1-15,4 0-1 16,-1-3-2-16,1-6 1 16,3-3-1-16,-4-10-11 15,1-6-3-15,0-3-15 16,-1-7-7-16,-3-9-13 16,0-3-5-16,-3-7-79 15</inkml:trace>
  <inkml:trace contextRef="#ctx0" brushRef="#br0" timeOffset="23200.58">29294 4748 256 0,'-3'0'96'0,"-1"3"-75"0,1 3 8 0,3-6-1 16,0 3-6-16,0 0 1 15,0 4 3-15,0-1 1 16,3 0-14-16,4 4 3 0,4-7 4 16,3 3-9-16,4-3-3 15,7 1-5-15,6-1 0 16,5-3-4-16,3 0 0 15,-4 0-26-15,-3 0-11 16,-3-3-23-16,-5-1-10 16,-2 4-58-16</inkml:trace>
  <inkml:trace contextRef="#ctx0" brushRef="#br0" timeOffset="23749.63">29670 4593 272 0,'0'0'101'0,"0"7"-78"0,0-7 6 0,0 0-2 15,0 3-6-15,3 0-1 16,5 0-2-16,-5 0-1 15,8-3-9-15,-1 0 4 0,5 0 3 16,-1 0-1-16,0 3 2 16,-3 1-5-16,-4-4-1 15,0 6 0-15,-4-6 1 16,-3 9 1-16,-3-2 0 16,-1-1-6-16,-3 3-4 15,4-2-4-15,-1-1 1 16,0 3-10-16,1-2-5 15,3 2 3-15,0 1 3 16,3 2-1-16,5 1 2 16,2 6 3-16,8-7 1 15,0 4 5-15,3 0 4 16,4-7-3-16,-4 4-3 0,0-4 1 16,-3 4 2-16,-4-10 6 15,0 3 4-15,-3 1 2 16,-8-1 3-16,1-3-7 15,-11 0-1-15,-7 0-2 16,-4 1-1-16,-10 5-12 16,3-6-3-16,0 3-11 15,-3 1-4-15,6-4-13 16,8 0-6-16,4 0-25 16,6-3-11-16,11 3-41 15</inkml:trace>
  <inkml:trace contextRef="#ctx0" brushRef="#br0" timeOffset="24235.68">31056 5012 304 0,'10'0'112'0,"5"0"-87"0,-5 0 11 0,-3 0-2 16,4 0-17-16,3 0-4 16,4-6-17-16,0 6-5 15,3 0 4-15,0 6-42 0,-3-3-17 16,3 10-67 0</inkml:trace>
  <inkml:trace contextRef="#ctx0" brushRef="#br0" timeOffset="24434.83">31105 5271 256 0,'18'6'96'0,"-7"-6"-75"0,7-3 6 0,-8 3-2 0,8 0-21 15,3-3-3-15,8 3-20 16,2 0-5-16,5-3-76 15,-1-1-34-15,4 1 55 16,0-6 30-16</inkml:trace>
  <inkml:trace contextRef="#ctx0" brushRef="#br0" timeOffset="24965.69">31609 4861 324 0,'-7'-3'121'0,"7"0"-95"0,0 3 9 0,0 0-1 16,0 0-11-16,7 0-1 15,-7 0-6-15,10 0 0 16,8 0-9-16,7 3 0 0,3-3 3 15,8 3 0-15,6 3 2 16,-3 1 0-16,-3 2 2 16,-4 1-1-16,-18-1 0 15,-4 4 4-15,-10 2 3 16,-7 4-10-16,-3 0-3 0,-4 0-3 16,3 0 0-16,0-3-2 15,1-4-2 1,3 1-13-16,3 3-4 0,4-1 4 15,7 4 3-15,4 3 1 16,3 4 3-16,4-1 4 16,6 0 1-16,-9 7 1 15,2-7 2-15,-2 0 5 16,-5 0 6-16,-3-9 2 0,-3 3 0 16,-4 0-3-1,-11-4-2-15,-7 4-6 16,-10-6-1-16,-7 3-6 15,-11-1-2-15,3 1-20 16,4-3-7-16,0-4-23 0,7-2-10 16,0-4-9-16,4-3-3 15,7 3-67 1</inkml:trace>
  <inkml:trace contextRef="#ctx0" brushRef="#br0" timeOffset="25987.12">26813 6219 208 0,'4'-3'77'0,"6"0"-60"0,-3-1 13 0,0 4 1 15,4 0-5-15,3 0-1 16,7 0 0-16,8 0-1 16,6 0-13-16,8 0 7 0,6 4 4 15,1-1-2-15,0-3 0 16,6 0-2-16,19 0-2 16,13-3-2-16,5-1 1 15,2-2-4-15,26-3 1 16,3-1-5-16,-4-2 1 15,15-1-3-15,7 4 0 16,-11-1-1-16,0 7 0 16,14-3 0-16,-6 6 2 15,-12 0-1-15,12 6 2 16,9-6-2-16,-16 3 2 16,-1 0-2-16,28 0 2 15,-17 1-4-15,17-4 0 0,15 0 1 16,-7 0 0-16,31-4-2 15,-13 1-2-15,20-3 5 16,-3 0 1-16,11-1-5 16,0 1 0-16,-4-3-6 15,7-1-1-15,-21-2 7 16,25-4 6-16,-25-3-3 16,10-6-2-16,43 0-10 15,-42-4-3-15,-4 1-29 16,415-60 56-16</inkml:trace>
  <inkml:trace contextRef="#ctx0" brushRef="#br0" timeOffset="29019.57">27883 6840 220 0,'0'-7'82'0,"0"7"-64"0,0 0 13 0,0 0 1 15,0-3-4-15,0 3 1 16,-7-3-1-16,7 3 0 0,0-3-15 15,-3 3 3-15,3-3 2 0,-4 3-2 16,4 0 3 0,0-3-4-16,-3 3-1 0,-1 0 0 15,1 0 2-15,3 0-5 16,-4 0 1-16,1 0-5 16,-5 3 1-16,1 0-5 15,0 6 0-15,-7 1-1 16,3 5 1-16,1 11-2 15,-8 5-1-15,4 4-2 16,0 3 1-16,0 3 3 16,3-4 3-16,-7 1 0 15,11-13 2-15,-7-3-4 16,3 4 0-16,1 8 1 16,3 1 2-16,3 0-1 15,4-1 0-15,4 1-3 16,-1-10-2-16,1-3 1 0,6 3 1 15,-3-3 3-15,11 1 2 16,-11-1 1-16,11-7 0 16,0-2 2-16,10-10 1 15,0 0-5-15,11-19-2 16,22-21-2-16,2-1 1 16,-9 0-2-16,-8-3 2 15,-7-3-2-15,-7-6-1 16,-8-7 1-16,-6 0-1 15,-7-3-5-15,-8 4 1 16,-10 2-7-16,-11 7-3 16,-13 3 1-16,-8 9 0 15,0 7 3-15,3 6 1 16,8 9-12-16,-1 10-6 0,5 3-15 16,-1 6-4-16,11 4-26 15,3-1-11-15,11 10-58 16</inkml:trace>
  <inkml:trace contextRef="#ctx0" brushRef="#br0" timeOffset="30640.38">29078 6692 212 0,'3'-7'82'0,"-6"4"-64"0,3-6 15 0,0 9 2 16,0-4-3-16,-4 1 1 16,4 3-3-16,0 0-1 15,0 0-16-15,0 0 1 0,0 0 2 16,0 0-8-16,0 0-4 15,0 7 3-15,0-1 5 16,4 3 3-16,-1 4 0 16,1 9-1-16,0-3 1 15,6 6-2-15,-6 13 0 16,3 6-1-16,0 13 2 16,0-1-3-16,-3 1 1 0,3-3-3 15,-4-7 0-15,1-6-5 16,-1-3-1-16,4-4 1 15,-7-2 0-15,4-4-2 16,-1-3-2-16,-3-6 1 16,0-3-1-16,0-3-3 15,0-4 0-15,4-3-16 16,-4 1-7-16,0-7-25 16,0 0-7-16,0 0-16 15,0-3-4-15,0-1-62 16</inkml:trace>
  <inkml:trace contextRef="#ctx0" brushRef="#br0" timeOffset="31359.68">29454 6912 236 0,'3'-9'90'0,"-3"5"-70"0,0-2 10 16,0 3 2-16,0 0-5 16,0 0 2-16,0 0-5 15,0-1-1-15,0 1-12 16,0 0 0-16,-3 0 2 0,-1 3-1 15,-3 0 3-15,0 3-4 16,-4 3-1-16,-3 7-2 16,0 9 0-16,0 6 0 0,-4 7 0 15,4 3 0-15,0 0 0 16,0-4-4-16,3 1-1 16,4-4 1-16,3-2 2 15,4-4-3-15,7-3 0 16,4-3 1-16,7-3 2 15,3-4 3-15,11-2 5 16,0-4-2-16,7-3 1 16,0-6-1-16,0-3 0 15,-4-4-6-15,1-5-2 16,-4-7-2-16,-4-4 1 16,-7-2-2-16,-7-4-1 0,-7-2 3 15,-7 9 0-15,0 3-12 16,-10-4-4-16,-11-8-7 15,-4 2-3-15,-4 7 6 16,-6 6 3-16,7 6-8 16,3 4-3-16,7 3-17 15,0 6-9-15,11 3-16 16,7 3-9-16,11 7-51 16</inkml:trace>
  <inkml:trace contextRef="#ctx0" brushRef="#br0" timeOffset="31621.54">29858 7092 360 0,'-4'0'134'0,"4"0"-104"0,4 0 7 0,3 0-2 16,-4 0-19-16,8-4-1 15,7 1-11-15,3 3-5 16,4 0 0-16,3 0-7 0,-7 3-2 16,4 1-16-16,0-4-7 15,0 0-11-15,0-4-5 16,-4-2-55 0,4 0-60-16,3-4 53 0</inkml:trace>
  <inkml:trace contextRef="#ctx0" brushRef="#br0" timeOffset="32051.86">30117 6884 256 0,'0'0'96'0,"0"0"-75"0,3 0 23 0,-3 0 7 15,0 0-12-15,4 0-2 16,3 0-10-16,3 3-3 16,5 0-13-16,-5 0 2 0,8 3 1 15,7 4-1-15,-4-1 0 16,4 4-3-16,-4 3-1 16,0 3-1-16,-3 3 0 15,-4 3-2-15,-7 3-1 16,-7 1-3-16,-7-4 1 15,0 0-2-15,-7-3 2 16,3 0-4-16,1-3 0 16,-1 0 1-16,4-3 2 15,3-1-3-15,4-2-2 16,0-4-3-16,4 1 1 16,7-1-6-16,3-2-1 15,7-1-9-15,11-3-1 16,0-3-9-16,3-3-1 0,-3-3-20 15,0-1-6-15,-4-2-85 16</inkml:trace>
  <inkml:trace contextRef="#ctx0" brushRef="#br0" timeOffset="32516.65">30634 6710 268 0,'0'0'101'0,"0"0"-78"0,0 4 11 0,0 5 1 16,0 0-4-16,0 4 2 16,0 6-5-16,0 6-3 0,4 10-13 15,-1 9 1-15,1 9 3 0,-1 1-2 16,8 0 2-16,-8-4-9 15,4-6-4-15,1-6-2 16,-1 0 1-16,0-7-6 16,0-2 1-16,0-1-15 15,0-6-3-15,-7-3-11 16,4-7-3-16,-4-2-8 16,0-4 0-16,0-6-30 15,-4 0-13-15,4 0-20 16</inkml:trace>
  <inkml:trace contextRef="#ctx0" brushRef="#br0" timeOffset="32973.71">29627 6628 252 0,'0'0'93'0,"0"0"-72"0,0 4 9 16,0-4-1-16,4 6-2 15,-1-6 3-15,5 0-1 16,-1 3 0-16,0-3-16 15,0 0-1-15,3 0-1 0,8 0-6 16,0 3-1-16,7-3-11 16,-8 0-5-16,5 0-34 15,-1-3-13-15,0 0-84 16</inkml:trace>
  <inkml:trace contextRef="#ctx0" brushRef="#br0" timeOffset="33343.79">29893 6436 240 0,'4'-3'90'0,"3"3"-70"0,7-3 17 0,-7 3 4 16,4 0-9-16,3 0 1 15,7 3-5-15,-7 0 0 16,8 4-16-16,-5-1 4 0,1 0 4 15,-4 4-5-15,-3 2 2 16,0 4-6-16,-8 3-1 16,1 0-6-16,-4 0-1 0,0 0-1 15,0-4-2-15,0-2 1 16,0 0-1-16,0-4 0 16,0 0 0-16,3 1 0 15,1-1 0-15,6 4 0 16,-3-4 2-16,4 1-3 15,3-1 0-15,0-2-10 16,4-1-3-16,3-3-11 16,4-3-4-16,0 0-28 15,0-3-12-15,0 3-73 16</inkml:trace>
  <inkml:trace contextRef="#ctx0" brushRef="#br0" timeOffset="36548.21">31074 6852 300 0,'7'-3'112'0,"-14"3"-87"0,7 0 11 0,0 0 0 16,7 0-7-16,-7 0 1 15,7 0-9-15,3 0-2 16,5-3-11-16,6 0-3 0,7-4 1 16,8 1-3-16,6 0-2 15,-3 3-11-15,0 0-4 16,-11 3-37-16,-3 0-17 15,-7 3-83 1</inkml:trace>
  <inkml:trace contextRef="#ctx0" brushRef="#br0" timeOffset="36743.58">31148 7107 284 0,'7'13'107'0,"-3"-10"-83"0,10 0 8 16,0-3-2-16,0-3-21 16,11 0-4-16,3 0-26 15,1 0-9-15,-1 0-49 16,0-1-21-16,4 4 1 16,-10-3 4-16</inkml:trace>
  <inkml:trace contextRef="#ctx0" brushRef="#br0" timeOffset="37273.32">31736 6688 296 0,'0'0'112'0,"0"0"-87"0,0 0 13 0,0 0-1 0,0 0-7 16,4 0 2-16,3 0-5 16,4 0-2-16,3-3-13 15,11 0-3-15,3 0 1 0,7 0 0 16,4 3 2-16,-7 0-2 15,0 3-1-15,-7 6-3 16,0 1 1-16,-4 6 5 16,-7 6 4-16,-3 3 1 15,-11 6-1-15,-11 7-4 16,-3 13 0-16,-11 5-7 16,-3 1-1-16,-7-4-2 15,3-2 1-15,3-7-2 16,8-6 2-16,7-4-4 15,7-5-2-15,14-4 2 16,18-6 0-16,3-3 1 0,11-4 2 16,0-2-3-16,3-7-2 15,1 0-18-15,-4-3-7 16,-4 0-12-16,-6 0-5 16,-4 0-19-16,-1 0-10 15,-9 0-35-15,2 0-16 16,-2 3 12-1</inkml:trace>
  <inkml:trace contextRef="#ctx0" brushRef="#br0" timeOffset="39143.05">27121 8251 244 0,'4'-6'93'0,"-4"6"-72"0,0 0 9 0,0 0-1 0,0 0-13 15,0 0-4-15,0 0-1 16,3 0 0-16,12 3-5 15,-5 0 5-15,8 0 2 0,7 0 2 16,0 0 1-16,10-6 3 16,22 0 0-16,21 0-2 15,7-3 0-15,11-4-3 16,31-6-1-16,8 1-3 16,10-1-1-16,22-3-3 15,-8 3-1-15,26-3-3 16,-8 4-2-16,4-1 3 15,17 0 2-15,-14 4-4 16,15-1-1-16,-8 0 0 16,18-2 2-16,1-4 1 15,23-7 3-15,-2 1-1 16,31-3 2-16,-17 3-6 0,24 3-1 16,-7 3 0-16,8 6 0 15,-8 1 0-15,-14 5 2 16,-3 1-3-16,-8 3 0 15,-10-7-37-15,688-27 59 16</inkml:trace>
  <inkml:trace contextRef="#ctx0" brushRef="#br0" timeOffset="45110.37">13808 6925 216 0,'3'-10'82'0,"-6"4"-64"0,3-4 9 0,0 7 0 0,0-3-1 16,-4 0 2-16,4-1 2 15,-3 1 1-15,3 0-16 16,-4 3 11-16,4-1 4 0,0 1 4 16,0 0 2-16,0 0-6 15,0 0-4-15,0 3-6 16,0 0-2-16,0 0-8 16,0 0-4-16,-7 6-3 15,7 4 0-15,0-1-2 16,0 1 2-16,7-1-4 15,-7-3 0-15,4 1 3 16,-1-1 1-16,1-3 1 0,-1-3 0 16,8 0 4-16,-11-3 3 15,4 0-4-15,-1-4 1 16,-3 1-3-16,4-3 2 16,-4-4-4-16,0 0-2 15,0 1 4-15,-4-1 1 16,1 1 2-16,-1-1 0 15,-10 0-2-15,7 4-1 16,3 3 1-16,-6-1 3 16,3 4-2-16,-1 0 1 15,5 3-7-15,-8 3-1 16,4 4 0-16,0 2 0 16,0 4-3-16,3 6 2 0,4 3 1 15,0 6 0-15,4 0 0 16,3 1 0-16,0-4 0 15,0-3 0-15,4-3 0 16,-4-3 0-16,4-4-3 16,-1-2 0-16,-3-7 4 15,0-3 1-15,4-7-3 16,-4-2 1-16,0-7 0 16,0-6 2-16,0-3 1 15,-3 0 1-15,0 0-2 16,-1 3 1-16,-3 3-2 0,-3 0-1 15,-5 3 3 1,1 0 0-16,-3 0-1 0,-1 4-2 16,-7 2 1-16,11 4 1 15,-7 3-3-15,3 6 0 16,8 3 1-16,-8 7 0 16,8 6 0-16,-1 3 2 15,4 6-3-15,4 1 0 16,-1-1-1-16,8-3 0 15,-8-3 2-15,8-3 0 16,3-3 0-16,-7-7 0 16,11-2 0-16,-11-7 0 15,4-7 0-15,-1-5 2 16,1-7-1-16,3-6 2 16,-10-1-2-16,3-2 2 15,-4 3-4-15,-3 0 0 16,-3 3 3-16,-4 0 1 0,3 3 1 15,-10 3 0-15,0 3-2 16,-4 1-2-16,-3 5 1 16,3 4 1-16,4 3-1 15,0 7-1-15,0 5-2 16,3 4 1-16,4 6 1 16,7 10 0-16,0 2 0 15,7 4 0-15,0 0-3 16,4-7 2-16,3-6-1 15,-7-2 0-15,4-8 2 16,-1-2 0-16,1-7 2 16,3-6 1-16,-3-9-1 0,-1-10-2 15,1-10 3-15,0-2 0 16,-1-1-1-16,-10 1 1 16,4 3-2-16,-4-1-1 15,-4 4 3-15,-10 0 0 16,0 3-4-16,-4 3 1 15,-7 6 0-15,4 7 2 16,0 0-3-16,3 15-2 16,-3 4 2-16,10 3 0 15,4 9 1-15,7 6 0 16,4 7 2-16,6 3 1 16,4-3-6-16,1-4 0 15,6-2 1-15,-10-7 3 0,6-3-2 16,8-6-2-16,-11-3 4 15,4-10 1-15,3-6 0 16,-7-13 1-16,4-13-4 16,3-5-2-16,-10-4 8 15,0 0 6-15,-4 4-14 16,-11-1-7-16,-6 3 13 16,-5 1 9-16,-6-1-7 15,0-2-3-15,-4 15-3 16,0 6-1-16,-3 13 0 15,7 7 0-15,3 8 2 16,4 10 0-16,3 4-3 16,4 15 2-16,7 0 1 15,7 3 2-15,0-3-1 0,11-6-1 16,-11-6-2-16,7-7-1 16,0-6 2-16,8-7 2 15,-5-8 2-15,1-11 3 16,-4-12-1-16,0-12 0 15,1-7-1-15,-8 0 2 16,-4 0-1-16,-10 4 0 16,-3-1-6-16,-5 4-1 15,-6 2 3-15,0 7 1 16,-8 10 0-16,8 5-2 16,0 10 1-16,3 10-1 15,4 6-3-15,3 3 0 16,4 3-1-16,4 0 3 0,3 1-2 15,3-1-1-15,4 0-4 16,0-6-2-16,4-3-11 16,-4-4-4-16,0-5-19 15,4-4-10-15,0-6-37 16,-4-4-15-16,7-2-87 16</inkml:trace>
  <inkml:trace contextRef="#ctx0" brushRef="#br0" timeOffset="48239.5">14900 7426 236 0,'-4'9'90'0,"4"-6"-70"0,-3 0 13 0,3-3-1 16,0 3-2-16,0 1 4 15,0 2-3-15,0 0-1 16,0 1-17-16,0 2 1 0,0 0 2 16,0 1-4-16,0-1-2 15,0 4-1-15,3-4-1 16,1 1-4-16,3-1-1 15,-7-2 1-15,7-1 2 16,0-6 3-16,4 0 2 0,-1-3 6 16,1-7 1-16,-1 1-3 15,1-4-1-15,0-3-2 16,-8 1 0-16,1-7 0 16,-1 6 0-16,-3 0 5 15,-3 0 1-15,-4 4-5 16,0-1-3-16,-4 4-1 15,4 2-1-15,-7 4-4 16,3 6-1-16,0 7-1 16,1 6 1-16,3 9-4 15,-7 3 0-15,6 7 1 16,1-4 0-16,4-2-3 16,3-1 2-16,0-3 3 15,0-3 1-15,3-3-6 16,1-3 0-16,3-3-1 0,0-4 2 15,4-3 1-15,3-3 3 16,4-3 3-16,3-3 4 16,-3-3 0-16,3-7 0 15,0-5-5-15,-3-8-3 16,-4-5 4-16,0-7 1 16,-7 0-2-16,-3 4-1 15,-4-1 1-15,-7 7 2 16,-4 2-3-16,-3 4-2 15,-7 3 0-15,-4 4-1 16,0 2 0-16,4 7 0 16,0 3 0-16,3 9 0 0,0 6 0 15,4 14 0 1,3 5 0-16,4 7 0 0,4 6-3 16,3-6 2-16,0-3 1 15,3-4 0-15,4-6-3 16,4-3 0-16,0-3 2 15,3-6 0-15,0-1 1 16,4-5 2-16,3-4-3 16,-3-3 0-16,3-6 3 15,-3-4 1-15,3-9 3 16,-10-6 1-16,-1-6-3 16,-3-7-1-16,-3-3-1 15,-8 3-2-15,-6 0 1 0,-5 10-1 16,-6 3 0-16,-4 3 0 15,1 6 0-15,2 6 2 16,1 7-3-16,0 9-2 16,3 10 2-16,4 13 0 15,0 5 1-15,7 4 2 16,-4 3-3-16,7-6 0 16,4-4 1-16,4-2 0 15,-1-4-3-15,8-6 0 16,3-4 2-16,4-2 0 15,7-4-2-15,3-5 2 16,4-4 3-16,0-4 1 16,0-2 1-16,-11-3 2 15,0-10-1-15,1-6 2 0,-12-7-2 16,-3-3 0-16,-7 1-3 16,-7-1-2-16,-10 0 1 15,-12 7 1-15,1 3-3 16,-8 9 0-16,8 7-1 15,0 9 0-15,6 15 0 16,5 17 0-16,3 9 0 16,3 6 0-16,4-6 2 15,3-3 2-15,4-3-1 16,4-4-1-16,3-6-2 16,4-3-1-16,6-6-1 15,5-6 0-15,6-4 0 0,0-6 0 16,1-6 14-16,-1-4 7 15,-3-6-6-15,-4-6-3 16,-7-3-3-16,-3-6-1 16,-8-1-2-16,-10-3 1 15,-7 4-2-15,-11 3 2 16,4 2-2-16,-4 14-1 16,4 12-2-16,3 16 1 15,1 15-1-15,6 1 0 16,0-1 0-16,8-3 0 15,3 1 2-15,3-4 0 16,8-3 0-16,-8-6 0 16,8-4-3-16,3-2 2 15,4-4 1-15,0-3 2 16,-4-3-1-16,0-6-1 0,-3-4 1 16,-1-2 1-16,-3-4-1 15,-7-3-1-15,-3 0 1 16,-4 4-1-16,-4 2-3 15,1 7 2-15,-1 9-8 16,0 6-4-16,1 4-4 16,-1-1 0-16,4 1 0 15,0 0 1-15,3-4-13 16,1 1-7-16,3-1-27 16,0-3-10-16,7 1-120 15</inkml:trace>
  <inkml:trace contextRef="#ctx0" brushRef="#br0" timeOffset="51955.14">16059 8219 260 0,'0'-3'99'0,"-4"3"-77"0,1 0 18 16,3 0 2-16,0 0-5 16,-4 0 3-16,1 0-7 15,3 0-3-15,0 0-16 16,0 0-2-16,0 0 1 0,0 0-5 15,0 3-2-15,3 4-1 16,4 2 1-16,0-2-1 16,4-1 0-16,0 0 1 0,3 0 3 15,-4 1 0-15,5-4 2 16,-5-3-2-16,1 0 2 16,-1-3 3-16,1 0 1 15,0-4-4-15,-4-2 1 16,0-4-5-1,4-3 1-15,-8 1-3 0,1-1 2 16,-4 3-2-16,0 1 0 16,-4-1 1-16,1 4 3 15,-12-1-4-15,5 4-3 16,-1 3 3-16,0 3 1 16,-3 3-5-16,4 6-2 15,3 7 0-15,-8 3 0 16,8 0 1-16,0 3 2 0,4 6-3 15,3-2 0 1,0-1 3-16,3 0 1 0,1-3-4 16,3-3-1-16,3-3 1 15,1-7 0-15,3-6 5 16,0-9 2-16,1-7 2 16,-1-6 0-16,4-3-2 15,-11-3 1-15,3-3-2 16,1 0 0-16,-8-4-1 15,1 7 0-15,-4 0 0 16,-4 3 0-16,1-1-2 0,-4 5-2 16,-4 2 1-1,1 6 1-15,-12 7-1 16,5 6-1-16,-1 7-2 0,0 6 1 16,0 2 1-16,1 8 0 15,2-1-3-15,8 3 2 16,0 10-1-16,7 0 0 15,7 0 0-15,4-1 0 16,0-5 2-16,3-7 0 16,4-6 0-16,-1-6 0 15,1-7 0-15,0-12 0 16,-8-7 4-16,5-9 2 16,-5-3 0-16,1-4-1 15,-4 1-3-15,0 0 1 16,-4-1 0-16,-3 4 1 15,-3-3-5-15,-4 6 1 0,-7 0 2 16,-8 3 1-16,-2 3-4 16,-1 7 1-16,4 9 0 15,-8 6 0-15,8 7-7 16,3 2 0-16,4 4 5 16,3 3 3-16,4 0-2 15,7 7 1-15,4-4-2 16,3 0 0-16,4-3 0 15,3-3 0-15,3-6 2 16,1-4 0-16,0-9 0 16,0-6 0-16,-1-7 0 15,-2-6 2-15,-1-3 1 16,-4-3 3-16,5-3-3 16,-12-4-2-16,1 4 0 0,-4-4 1 15,-4 1-1-15,-7-4-1 16,-3 0 1-16,-7 4 1 15,-4 6-1-15,0 9-1 16,4 10-6-16,3 12-1 16,-6 13 7-16,6 6 5 15,0 3-5-15,4 1-1 16,7-1-3-16,0 4 3 16,7-4-2-16,0 4 1 15,7 2 0-15,3-5 0 16,8-4 2-16,-4 0 2 0,4-6-6 15,3-7 1 1,-3-5 1-16,3-7 1 0,-3-10 1 16,0-2 2-16,-4-7-1 15,4-3 2-15,-11-3-2 16,0-1 2-16,4-2-2 16,-11 0-1-16,0-1 1 15,-11 1-1-15,0 0 0 16,-6 2 2-16,-1 7-1 15,-3 7-1-15,-1 12-2 16,5 12 1-16,2 7 1 16,-2 3 0-16,2 4-3 15,5 5 2-15,3 1 1 0,7 2 2 16,3 4-3 0,4-10 0-16,8-2-4 0,2-11 1 15,1-5 2-15,3-7 3 16,1-9 0-16,-5-4-1 15,-3-2 3-15,1-7 0 16,-5-3 3-16,1 0 1 16,0-4-3-16,-11 4-3 15,0 4 2-15,-8 2 0 16,1 3-1-16,-3 7 1 16,-1 3-4-16,-3 9 0 15,3 3 1-15,1 4 0 16,3 3-5-16,-4 0-1 15,4-1-11-15,3 4-3 16,4-3-21-16,4-3-9 0,3-1-35 16,4-2-14-16,6 2-97 15</inkml:trace>
  <inkml:trace contextRef="#ctx0" brushRef="#br0" timeOffset="55214.68">27823 8673 268 0,'0'-6'101'0,"-3"3"-78"0,3-4 13 0,0 7 0 0,0-3 1 16,-4 0 2-16,4 0-6 16,0 3 0-16,0 0-19 15,0-3 5-15,0 3 2 0,0 0-7 16,0 6-1-16,0 7 4 15,4 2 3-15,-1 11-6 16,4 8-1-16,-7 14-3 16,4-4-1-16,-1-7-3 15,4 14 1-15,-3-10 0 16,3 9 1-16,0-12-4 16,0 6-1-16,-3-6-1 15,-1 3 1-15,4-10-2 16,-7 1-1-16,4-7-2 15,0-3 1-15,-4-3-12 16,0-3-7-16,0-4-20 0,0-8-10 16,0-1-39-16,3-6-16 15,1-1-57 1</inkml:trace>
  <inkml:trace contextRef="#ctx0" brushRef="#br0" timeOffset="55949.91">29092 8569 252 0,'0'-19'96'0,"0"19"-75"0,-3 0 14 0,3 0 3 16</inkml:trace>
  <inkml:trace contextRef="#ctx0" brushRef="#br0" timeOffset="56193.05">29089 8563 497 0,'3'19'44'15,"4"6"-23"-15,-7 3-2 0,7 7 1 16,0 12-2-16,4 16-1 15,0 7-5-15,-1 2 0 16,1-3-3-16,0-3 0 16,-1 4-5-16,-10-17-1 15,4-9 1-15,-1 10 0 16,1-10-2-16,-1 0 1 0,1-6-4 16,-1-6 0-1,5-7 1-15,-8-3 0 0,0-3-9 16,0-7-2-16,0-2-16 15,0-4-8-15,0-3-25 16,0-6-10-16,0 0-82 16</inkml:trace>
  <inkml:trace contextRef="#ctx0" brushRef="#br0" timeOffset="56687.96">29468 8793 268 0,'-7'-16'101'0,"3"13"-78"0,4-7 15 0,-3 7 4 0,3 0-3 16,0 0 1-16,-4 0-10 15,4 3-6-15,0 0-14 16,0 9 2-16,0 10 4 0,4 13-2 16,-1 12 2-16,1 3-7 15,3 4-1-15,0-1-2 16,0-9-1-16,7 0-3 16,-7-7-2-16,11-2 1 15,-7-1-1-15,6-2-22 16,-6-4-8-16,3-3-23 15,-7-3-8-15,0-3-32 16,4 0-84 0</inkml:trace>
  <inkml:trace contextRef="#ctx0" brushRef="#br0" timeOffset="56916.51">29712 9054 296 0,'4'13'112'0,"-4"-4"-87"0,7 1 15 0,-3-4 3 15,3 0-13-15,3-2 0 16,8-1-15-16,7 0-6 16,7-3-6-16,3 0-5 0,4-3-1 15,0 0-29-15,0-1-14 16,-10-2-40-16,2 0-18 0,1-4-14 15</inkml:trace>
  <inkml:trace contextRef="#ctx0" brushRef="#br0" timeOffset="57964.46">30166 8821 236 0,'-3'-3'90'0,"-1"3"-70"0,4 0 13 0,0 0 1 16,0 0-7-16,-3 0 1 15,3 0-4-15,0 0-1 16,0 0-12-16,0 0 4 0,0 0 5 16,0 0-2-16,0 0 1 15,0 0-4-15,0 0 1 16,0 0-9-16,0 0-4 15,3-3 2-15,1 0 1 0,3 0 2 16,3-1 2-16,1-2-3 16,0 0 1-16,3 0-3 15,0 2 0-15,-3 1-1 16,-1 3 0-16,1 3 2 16,-8 4 3-16,-3 8 2 15,-3 7 1-15,-4 10-2 16,0 6-1-16,0 0-8 15,-1-1 0-15,1 4-1 16,0-6 2-16,4-3-1 16,-1-4 2-16,1-3-2 15,3-3-1-15,3-6-2 16,1 0 1-16,3-4 1 16,3-2 0-16,8-1 0 0,3-3 0 15,8-2 2-15,3-1 3 16,-4-3-9-16,4 0-4 15,-11 0-25-15,1 0-9 16,-5 0-20-16,-3 0-6 16,-3 0-50-16,0 3-19 15,-1 0 19 1</inkml:trace>
  <inkml:trace contextRef="#ctx0" brushRef="#br0" timeOffset="58833.75">30659 8509 276 0,'0'-19'104'0,"0"13"-81"0,0-7 14 0,0 10-1 16,0 0-6-16,0 0 0 15,0 3-9-15,0 0 0 16,0 13-12-16,3 12 1 0,-3 6 3 16,4 7-3-16,-4 3 2 15,0-6-5-15,0 28 1 16,0 9-3-16,0 1 0 16,3-4-3-16,1-6-2 15,0-9-2-15,3-7 1 16,-7-6-10-16,3-7-5 15,1-5-12-15,-1-4-3 16,1-6-10-16,-4-3-1 16,0-7-44-16,0-3-17 0,3 1-6 15</inkml:trace>
  <inkml:trace contextRef="#ctx0" brushRef="#br0" timeOffset="59465.27">29549 8424 260 0,'-17'3'99'0,"13"1"-77"0,1 2 11 15,3-6 0-15,0 0-3 16,0 0 2-16,0 0-2 16,0 0-1-16,3 3-16 15,1 3 5-15,3-3 5 0,3 1-1 16,5 2-1-16,2 0-3 16,1 0-1-16,0 1-5 15,3-1 0-15,0 4-7 0,1-1-3 16,-1-3-4-16,4 1 1 15,-4-1-12 1,-3 0-7-16,3 0-25 0,-10-2-8 16,3-4-15-16,-4-4-5 15,1 1-70 1</inkml:trace>
  <inkml:trace contextRef="#ctx0" brushRef="#br0" timeOffset="59810.47">30028 8257 324 0,'3'-9'121'0,"-3"9"-95"0,0-3 16 15,0 3 1-15,0 0-15 16,0 0-4-16,0 0-2 16,0 6-2-16,0 3-11 15,0 7-1-15,0 9 2 0,0 10-6 16,0 9-2-16,0 0-4 16,4 0 1-16,0-3 1 15,3-3 0-15,0-3-11 16,0-7-5-16,0-3-17 0,4-6-4 15,-4-3-13 1,0-7-6-16,3 1-89 16</inkml:trace>
  <inkml:trace contextRef="#ctx0" brushRef="#br0" timeOffset="61033.03">31059 8793 312 0,'4'-3'118'0,"-1"3"-92"0,12 0 11 0,-15 3-1 16,7-3-11-16,0 0 0 15,7 0-10-15,0-3-2 16,4 0-7-16,3-1-6 0,4 1-1 16,-11 0-23-16,0 3-10 15,1 0-37-15,-5 13-108 31</inkml:trace>
  <inkml:trace contextRef="#ctx0" brushRef="#br0" timeOffset="61227.74">31113 9086 272 0,'10'12'104'0,"1"-8"-81"16,-1-4 16-16,1 0 1 0,7-4-16 15,14 1-1-15,7-3-18 16,3 0-5-16,1 3-1 16,-1-1-24-16,-10 1-11 0,0 0-28 15,0 0-9-15,0-7-37 16</inkml:trace>
  <inkml:trace contextRef="#ctx0" brushRef="#br0" timeOffset="61552.03">31793 8481 392 0,'4'-32'145'0,"-4"32"-112"0,0 0 5 0,0 0-2 15,0 7-15-15,0 5-2 16,3 7-5-16,1 10 1 16,-1 2-8-16,1 4 2 0,6-1 2 15,-10 7-6-15,8 13-1 0,-1 12-2 16,3 3 1 0,1-6-15-16,0-6-5 0,-1-3-20 15,1-10-6-15,-1-6-13 16,1-7-5-16,0-6-11 15,-4-3-3-15,3-3-49 16</inkml:trace>
  <inkml:trace contextRef="#ctx0" brushRef="#br0" timeOffset="62480.48">27291 10163 236 0,'-7'-12'88'0,"0"9"-69"0,0-4 15 0,0 4 3 0,0 3-4 16,3 0 1-16,1 0-11 15,3 0-1-15,-7 0-13 16,7 0-5-16,7 0-3 0,-7 0 7 15,7 0 7-15,4 0 2 16,6 3-1-16,12 0-4 16,17 1-2-16,21 2 2 15,8 0 3-15,17-3-2 16,25-3 2-16,17 0 1 16,26-3-1-16,17 0-3 15,29-3-2-15,10-4-6 16,43-2-3-16,-4-1 0 15,21-3-1-15,29-3 4 16,-7-3 5-16,10 0-10 16,26 0-3-16,-19 3-1 15,-3 4 3-15,21-1 5 16,-24 3 3-16,-5 4-13 0,8-7-6 16,-35-3-28-16,13-6-12 15,565-51 61-15</inkml:trace>
  <inkml:trace contextRef="#ctx0" brushRef="#br0" timeOffset="64165.87">28078 10630 268 0,'-3'-4'101'0,"3"8"-78"0,3-4 17 15,-3 0 3-15,4 0-8 16,7 0 2-16,3 3-6 15,3 0-1-15,-2 0-17 16,-5 0 5-16,4 3 3 0,8 7 2 16,-5 3 1-16,-2 3-2 15,-1 6 1-15,-7 10-4 16,-4-4 0-16,1-6-8 16,-4 13-2-16,0-6-5 15,-7 5-1-15,3-5 1 16,-3-4 0-16,7-3-2 0,-7-3-2 15,4-3-2-15,3 0-1 16,0-3 2-16,3 0 0 16,4-4 1-16,-3-2 0 15,14-1 0-15,-1 1 0 16,5-4-18-16,-5-3-8 16,-3 0-19-16,8 1-8 15,10-4-17-15,-8 0-9 16,-2 0-72-1,10-4-45-15,-4 1 87 16</inkml:trace>
  <inkml:trace contextRef="#ctx0" brushRef="#br0" timeOffset="64944.96">29418 10526 280 0,'-10'-4'107'0,"6"4"-83"0,1 0 15 0,3 0 3 15,0 0-12-15,0 0-2 16,0 7-1-16,0 2 0 15,3 4-14-15,4 6 3 0,4 3 2 16,-1 3 1-16,1 10 3 16,0 12-6-16,3 13 1 15,-11 3-8-15,4-7-3 16,1-2-6-16,2-7 0 16,-10-6-7-16,4-3 0 15,-1-3-13-15,1-4-4 16,-1-6-14-16,1-6-6 15,3-6-12-15,-7-4-4 16,7-6-6-16,-3-3 1 16,6-6-48-16</inkml:trace>
  <inkml:trace contextRef="#ctx0" brushRef="#br0" timeOffset="65605.1">29865 10636 264 0,'0'-3'99'0,"0"3"-77"0,3 0 11 16,1 3 2-16,7-3-4 15,-1 0 4-15,8 3-4 16,0 0-1-16,3 0-17 15,0 0 1-15,0 4 2 0,-3-1 3 16,0 3 3-16,-4 1-1 16,-3 6 2-16,-4 3-9 15,0 3-3-15,-4 3-2 16,-3 3 1-16,-3 1-5 16,3-1-1-16,0-3-4 15,0 0-1-15,0-6-1 16,11 0 0-16,-8-3-3 15,8-4-1-15,-1-2-2 0,5-4 0 16,-1 1-17-16,0-7-7 16,4-4-14-16,3-2-4 15,4 0-33-15,-4-4-14 16,4-2-36 0</inkml:trace>
  <inkml:trace contextRef="#ctx0" brushRef="#br0" timeOffset="65853.48">30280 10749 288 0,'-4'0'110'0,"4"3"-86"0,7-3 11 16,-3 0 1-16,3 0-18 15,3 0-2-15,8 0-12 16,0 0-3-16,3 0-1 16,4 4-25-16,0-1-10 0,0-3-31 15,-1 3-11-15,5 3-34 16</inkml:trace>
  <inkml:trace contextRef="#ctx0" brushRef="#br0" timeOffset="66355.22">30609 10598 240 0,'0'3'90'0,"0"-3"-70"0,0 0 17 0,0 0 4 0,0 0-4 15,0 0 0-15,0 0-7 16,0 0-4 0,0 0-14-16,4 0-1 0,-1 0 2 0,4 0-3 15,0 0 2-15,4 3-3 16,7 0 2-16,-8 1-2 15,5 2 0-15,-1 0-3 16,0 4 1-16,-10 2 0 16,-1 4 1-16,-3 3-2 15,-3 6-1-15,-1 3-3 16,-7 1 1-16,4-1-2 16,4-3 2-16,-1 1-4 15,4-4-2-15,0-3 2 0,0-4 0 16,4-2-2-16,3-4 0 15,7-2 4-15,-3-1 1 16,6-6-14-16,8 0-4 16,0-3-16-16,-7-3-8 15,3-1-16-15,-3 1-5 16,-1 0-86 0</inkml:trace>
  <inkml:trace contextRef="#ctx0" brushRef="#br0" timeOffset="67044.96">30896 10321 272 0,'0'-10'104'0,"0"10"-81"0,0-3 16 0,0 3 3 0,0 0-10 16,0 0-1-16,0 0-9 16,0 10-1-16,0 2-12 15,0 13 3-15,7 10 2 0,0 3 1 16,4 3 1-16,0 3-2 15,6-3 1-15,-9 6-6 0,2 10-3 16,1 6-1 0,-1 0-1-16,5-6-2 15,-8-7-2-15,3-6 1 16,-3-6-1-16,1-3-5 16,-1-10-1-16,0-6-17 15,0 0-8-15,-4-4-23 16,-3-2-11-16,0-4-62 15,4-2-61 1,-1-4 66-16</inkml:trace>
  <inkml:trace contextRef="#ctx0" brushRef="#br0" timeOffset="76577.25">30230 10305 208 0,'0'-3'79'0,"0"3"-61"0,-4-3 10 16,4 3 0-16,0 0-10 15,0-3 0-15,0-1-5 16,0 1 2-16,0 0-8 15,0 0 0-15,0 0 3 0,0 0 3 16,0 0 4-16,0-1 4 16,0 1 2-16,0 0-6 15,0 0 0-15,0 0-4 0,0 0 0 16,-3 3-1-16,3 0 2 16,-4 0-1-16,1 0 0 15,-1 3-5-15,1 3-3 16,-8 4-5-16,4 2 0 15,0 4-2-15,0 3 0 16,0 6 4-16,0 0 1 16,0 4-4-16,7-4 1 15,-8 3-2-15,8-3 0 16,0 4 0-16,8-7 0 16,-8-3 0-16,7 0 0 15,3-4 6-15,1-2 2 16,7-4 4-16,6-6 4 15,12-6-4-15,-1-9 0 16,15-10-4-16,0-13-1 0,-1-9-3 16,-6-3-2-16,-8 6-2 15,-7 6 1-15,-6 4 3 16,-8 5 3-16,-7 4-4 16,-14 7-3-16,-11-1-4 15,-14 3-1-15,-7 4-7 16,-7 2-2-16,4 7-7 15,3 0 0-15,7 4-10 16,7 2-2-16,4 3-23 16,7 1-10-16,14 6-66 15</inkml:trace>
  <inkml:trace contextRef="#ctx0" brushRef="#br0" timeOffset="77006.34">31265 10648 304 0,'0'0'112'0,"0"0"-87"0,4 0 13 15,-1 0-1-15,4 0-11 16,7 0-1-16,-3 0-10 16,14 0-4-16,3 0-6 15,4 0-4-15,3 0 2 0,-10 0-15 16,4-3-5-16,-8 0-40 0,-3 0-15 16,-1 3-69-1</inkml:trace>
  <inkml:trace contextRef="#ctx0" brushRef="#br0" timeOffset="77200.86">31276 10819 264 0,'-7'25'99'0,"10"-16"-77"0,4 4 9 0,0-7-2 16,7-3-13-16,11 0-4 0,7-3-21 15,4-3-6-15,-1 0 7 16,0-3-34-16,1 0-13 16,3-4-54-16</inkml:trace>
  <inkml:trace contextRef="#ctx0" brushRef="#br0" timeOffset="77735.87">32126 10513 300 0,'-7'-6'112'0,"0"6"-87"0,0-3 15 0,3 3 1 16,-3 3-17-16,-3 3-3 16,-4 3-10-16,-4 1-5 15,0 2-3-15,-3 4 0 0,-4 6 2 16,-3 0 0-16,-1 4 0 16,1 2 3-16,3 7 3 15,4 9-2-15,7 0 2 16,7 0-2-16,10-3 0 15,11-7-3-15,11-2-1 16,7-10-1-16,4-3 2 16,-1-6 3-16,4-10 5 15,7-10-2-15,7-12 3 0,4-9-6 16,0-7-1-16,-8-2-4 16,-6-1-3-16,-11 3 0 15,-11 1-1-15,-14-1-5 16,-18 0-1-16,-13 4-8 15,-12-1-2-15,-6 1-2 16,-4-1 1-16,-4 7-9 16,0 6-3-16,-6 7-17 15,-1 5-7-15,0 4-59 16,11 3-25-16,11-3 25 16</inkml:trace>
  <inkml:trace contextRef="#ctx0" brushRef="#br0" timeOffset="78606.69">27281 11783 212 0,'0'-7'79'0,"3"4"-61"0,8-3 17 15,-4 3 5-15,0-4-8 16,14-2 1-16,15-1-5 16,17 1-3-16,14 3-13 15,1 3 1-15,10-7 1 0,25 4 1 16,14 0 1-16,-1-1-2 16,30 1-1-16,6 0-3 15,25-1-1-15,11 4-3 16,18-3 1-16,14 3-2 0,17-4 0 15,-3 7-3-15,28 0-2 16,-77 0 3-16,116 4 0 16,4-4 3-16,-11-7 1 15,18 1-3-15,7-10-3 16,-4-6 0-16,12-9-1 16,-5-4-7-16,-24-6-3 15,879-120 12-15</inkml:trace>
  <inkml:trace contextRef="#ctx0" brushRef="#br0" timeOffset="79836.91">29237 12432 136 0,'4'-7'52'0,"0"1"-41"0,-4 0 15 16,0 3 6-16,0-1-3 0,0 1 1 15,0 0-13-15,0 0-3 16,0 0-8-16,0 0 0 16,0 3 4-16,0-4 3 0,-4 1 2 15,4 0-2-15,0 0 2 16,-4 3-2-16,4 0 2 16,0 0-2-16,0 0 0 15,0 0-1-15,0 0 2 16,0 0-3-16,0 0 1 15,0 0-3-15,0 0 2 16,0 0 0-16,0 3 3 16,0 3-1-16,0 4 0 15,0 6-1-15,0-1 0 16,0 4 0-16,0 7 2 16,4-1-3-16,0 0-1 15,-1 3 0-15,1 4 4 16,3 2-4-16,0 11 0 0,-4 5-2 15,1 7 2-15,-1-4-1 16,5 1 2-16,-8-4-4 16,0 1-2-16,0-1 0 15,0 7-1-15,0 6-2 16,0-13-2-16,0-9 1 16,0 9 1-16,0-9-1 15,0 7 2-15,3 15-2 16,-3 6 2-16,0 0-2 15,4-15 2-15,-4-10 0 16,3 6 1-16,1-9-2 0,-1 7-2 16,1-11 1-16,-1 4-1 15,1-9 2-15,-1 6 1 16,1-7-4-16,0 4 1 16,-1-7 0-16,1 10 0 15,-4-10 0-15,0 4 0 16,0-4 0-16,0-3 0 15,0-3 0-15,0-3 0 16,0 0-25-16,0-9-8 16,0-1-51-16,-4-12-24 15,1 0-73 1</inkml:trace>
  <inkml:trace contextRef="#ctx0" brushRef="#br0" timeOffset="80795.42">28160 12293 236 0,'-14'-9'88'0,"10"5"-69"0,1-2 13 0,3 6 2 0,0-3-7 16,0 0 1-16,0 0-2 15,0-4-1-15,3 1-14 16,1 0 7-16,-1-1 2 0,4 1-4 16,0 0 1-16,4-1-4 15,3 1 0-15,0 0-3 16,4-4-1-16,7 1-5 15,10 3-1-15,-3-1-1 16,7 4-2-16,-3 3 3 16,-4 3 0-16,-8 4 5 0,-2 2 5 15,-19 7 6-15,-3 6 3 16,-3 3-9-16,-11 4-3 16,-1-1-4-16,1-9-1 15,4-3-3-15,-5 2-2 16,1 4-2-16,0-3 1 15,3-3-1-15,4 0 0 16,4 0-3-16,3-1 1 16,3 1-3-16,4 0 0 15,4 0 1-15,3-4 2 16,4 1 2-16,3-1 3 16,4 1-2-16,0 0 0 15,-4-1 1-15,4 4 2 0,-14-3-1 16,-1 2 2-1,-3 1 7-15,-7 0 5 0,-7 0 2 16,-7 3-1-16,-4-1-8 16,-3-2-5-16,3 0-2 15,-10 3-1-15,7-3-9 16,-8-1-2-16,4-2-12 16,-6 3-3-16,2-4-10 15,-3 4-5-15,4-3-14 16,10-1-5-16,-3-2-7 15,14-4-3-15,3 0-55 16</inkml:trace>
  <inkml:trace contextRef="#ctx0" brushRef="#br0" timeOffset="81471.17">29588 12154 212 0,'7'-19'79'0,"-7"13"-61"0,-3-3 19 0,3 6 4 16,-4-1-4-16,1-2 3 16,3 3-7-16,-4 0-3 15,4 0-16-15,0 3 2 0,0 0 2 16,0 6 1-1,0 0 1-15,4 13 2 16,-1 13-1-16,1 15 2 16,3 10-4-16,0 2-2 15,0 4-7-15,0-3-4 16,0 6-1-16,-7 7 1 16,4-1-5-16,-4-2-3 15,0-4 3-15,0-16 1 0,0-6-3 16,0-9 1-1,3-7-2-15,-3-6 0 0,0-6-18 16,4-3-7-16,0-7-17 16,-4-6-5-16,0 0-25 15,3-9-8-15,8-13-62 16</inkml:trace>
  <inkml:trace contextRef="#ctx0" brushRef="#br0" timeOffset="82041.78">29741 12290 308 0,'-4'-3'115'0,"4"3"-89"0,0 0 10 0,0 0-2 16,0 0-8-16,4 0-1 15,6-3-5-15,5-1 0 16,6-2-11-16,7 0 1 0,4 3 3 16,4-1-5-16,-8 4 0 15,0 7 2-15,-6 2 1 16,-8 7 3-16,-7 6 4 16,-7 6-8-16,-7 1-1 15,-7-4-3-15,-4-3 1 16,4-3-6-16,3-3-1 15,-3-4 0-15,3-2 2 0,4-4-6 16,4 3-1-16,3-2-3 16,3 2 0-16,1 1 2 15,3 2 2-15,3 1-5 16,5-1 1-16,2 4 2 16,1 0 3-16,0 0 2 15,-1-1 1-15,-2 1 0 16,2 0 0-16,-10 0 4 15,1-1 2-15,-5 1 6 16,-6 3 3-16,-8 3-6 16,-7 7-3-16,-10-4-1 15,-4 3-1-15,0-3-7 16,0-3-2-16,4-3-9 0,3-6-4 16,4-4-12-16,3-2-4 15,11-7-22-15,0-7-9 16,14-2-12-16,0-7-4 15,14-3-40 1</inkml:trace>
  <inkml:trace contextRef="#ctx0" brushRef="#br0" timeOffset="82288.12">30198 12599 316 0,'-7'0'121'0,"3"3"-95"0,1-3 14 0,3 0-1 0,0 0-14 16,0 0-3-16,3 0-8 15,1 0-1-15,7 0-8 16,3-3-3-16,7-1-1 0,7 1-4 16,4 0 2-16,7 0-26 15,-3 0-11-15,-1-4-17 16,-3 1-5-16,0-3-76 15</inkml:trace>
  <inkml:trace contextRef="#ctx0" brushRef="#br0" timeOffset="82747.71">30698 12277 272 0,'-7'0'101'0,"3"0"-78"0,1 3 11 0,3-3 1 0,0 7-8 16,-7 5-1-16,7 7-1 15,-4 6 1-15,4 7-14 16,0 3 4-16,0 2 4 0,0 1-5 16,0 3 2-16,0 0-8 15,0 3-3-15,4 3-6 16,3-2-2-16,-7 2 1 15,3-6 0-15,1-7-8 16,-1-2-2-16,1-7-5 16,-1-6-3-16,1-3-9 15,-4-4-3-15,7-2-10 16,-7-4-1-16,0-6-68 16,7-6-59-1,4-4 62-15</inkml:trace>
  <inkml:trace contextRef="#ctx0" brushRef="#br0" timeOffset="84475.99">30471 12378 236 0,'-11'-3'90'0,"8"3"-70"0,-4 0 13 0,7 0 1 16,0 0 0-16,0 0 1 15,-4 0-5-15,4-3-2 16,0 0-15-16,0-4 8 0,0-2 2 15,4 3 0-15,3-4-2 16,0-3-5-16,4 1-2 16,-1-1-6-16,4 1 0 0,1 2-1 15,2 1 1 1,4 2-4-16,-6 4-1 0,2 3-1 16,5 7-2-16,-12 5 5 15,4 13 4-15,-3 10 1 16,-4 3 2-16,-3 3-2 15,-4 0-1-15,0 0-1 16,-4 3 0-16,1 0 0 16,-4 3 0-16,-1 0-4 15,5-2-1-15,-1-1-3 16,4-7-1-16,0-5 1 16,0-4 2-16,0-2-3 15,4-8 0-15,-4-2 1 16,0-3 0-16,0-4 0 0,0 1 2 15,0-4-1-15,0 0-1 16,0-3 3-16,3 1 0 16,1-4 1-16,3 0 0 15,0-4 0-15,4 1 0 16,3-3-2-16,4 0 1 16,3-4-2-16,-3 1-1 15,7-1-2-15,-4 1 1 16,-3-1-4-16,-4 4-1 15,0 0-19-15,-3 0-7 16,-1-1-7-16,1 1-4 16,-1 0-7-16,5-1-4 15,2 1-12-15,-10 0-6 0,4-1-67 16</inkml:trace>
  <inkml:trace contextRef="#ctx0" brushRef="#br0" timeOffset="85016.22">31027 12094 356 0,'0'0'134'0,"0"4"-104"0,0-1 5 0,0 3-6 0,0 4-8 16,0 8 2-16,0 14-4 15,0 18-2-15,-7 10-9 16,7 6 4-16,0-3 3 0,0 4-3 15,0 8-2-15,0 7-5 16,7-6-4-16,-7-4-3 16,4-12 1-16,0-6-10 15,-1-10-5-15,1-7-14 16,-1-5-4-16,-3-7-15 16,0-6-4-16,0-3-16 15,-3-7-4-15,3-6-54 16</inkml:trace>
  <inkml:trace contextRef="#ctx0" brushRef="#br0" timeOffset="85666.79">30223 11883 264 0,'3'-12'99'0,"-3"5"-77"0,0-5 15 0,0 9 3 15,0 0-9-15,0-1 2 16,0 4-8-16,0 0-3 16,0 10-12-16,4 6 2 0,-1 6 4 15,-3 3-2-15,4 3 0 0,-4 1-6 16,0 2 0 0,4-6-7-16,-1 1-1 15,1-4-9-15,-1-4-4 0,1 1-20 16,3-3-8-16,-4 0-23 15,4-4-10-15</inkml:trace>
  <inkml:trace contextRef="#ctx0" brushRef="#br0" timeOffset="86582.85">31541 12406 264 0,'0'0'101'0,"0"4"-78"0,0-4 11 16,0 0 1-16,0 0-4 16,0 3 2-16,4 0-10 15,3-3-1-15,4 0-13 16,3-3-1-16,7 0 2 0,-3-4-8 15,3 1-1-15,-3 3-30 16,-4 0-13-16,-3 3-84 16,-1 3-67-1,-3 0 72-15</inkml:trace>
  <inkml:trace contextRef="#ctx0" brushRef="#br0" timeOffset="86774.19">31460 12602 264 0,'18'0'101'0,"-4"0"-78"0,11-3 15 0,-11 3 2 15,0-4-20-15,7 1-6 16,4-3-17-16,0 0-6 16,3-1 4-16,1 1-29 0,-1 0-9 0,0-1-55 15,4 1-49 1,4-3 53-16</inkml:trace>
  <inkml:trace contextRef="#ctx0" brushRef="#br0" timeOffset="87177.65">32133 12057 360 0,'0'0'134'0,"-3"3"-104"0,3 0 9 0,-4 3-3 15,4 4-4-15,-3 2 6 16,-1 7-12-16,1 6-4 16,-1 13-12-16,-3 16 0 0,3 9 3 15,-3 0-5-15,0 3 0 16,0 3-4-16,4 4-3 16,-1 2-9-16,4-2-5 15,0-4-15-15,4-15-8 0,-1-7-11 16,1-9-4-1,3-7-18-15,0-6-7 0,7-9-65 16</inkml:trace>
  <inkml:trace contextRef="#ctx0" brushRef="#br0" timeOffset="87958.76">27621 13701 244 0,'25'-3'93'0,"-18"6"-72"0,14 0 16 0,-10 0 2 16,3 1-6-16,4-1 1 16,7-3-11-16,17 0-1 15,18 0-13-15,22 3 6 0,7-6 4 16,24-4-6-16,25 4 0 16,22-6-1-16,28 3 2 15,21-7-3-15,14 0 1 16,39-2-1-16,-3-4 1 15,25 0 0-15,31-6 0 16,8-7-4-16,6-12-3 0,26-22-2 16,24-3 0-16,7-4-7 15,-28 10 1-15,-21 10-34 16,-4 5-16-16,646-90 63 16</inkml:trace>
  <inkml:trace contextRef="#ctx0" brushRef="#br0" timeOffset="88830.58">28319 14054 272 0,'0'-3'104'0,"-3"3"-81"0,3 0 14 0,0 0 1 15,0 0-7-15,0 0 2 16,0 3-4-16,0 10 0 15,-4 6-16-15,1 15-1 0,-1 1-1 16,4-7-2-16,-7 19 2 0,4-6 3 16,-1 4 1-16,1-11-11 15,3 1-1-15,0-7-3 16,3-3 2-16,1-3-3 16,10-6 0-16,-4-3 3 15,22-4 1-15,-3-2-1 16,13-4 1-16,-6 0-11 15,3-3-4-15,-7 0-32 16,-1-3-13-16,-2 0-15 16,-1-4-6-16,-3 1-59 15</inkml:trace>
  <inkml:trace contextRef="#ctx0" brushRef="#br0" timeOffset="89370.94">28727 14136 272 0,'-7'-19'104'0,"7"19"-81"0,0 0 14 0,0 0 1 15,0 0-11 1,0 3-1-16,0 10-4 0,0 9 1 16,0 3-13-1,0-3 1-15,0 22 2 0,0-3-1 0,0 13 3 16,0-10-6-16,0 25-1 15,0-12-4-15,0 18-3 16,0-12 0-16,0 4-1 16,0-14-7-16,0-2-3 15,0-10-14-15,3-4-7 16,1-5-22-16,3-10-8 16,-3-3-85-1</inkml:trace>
  <inkml:trace contextRef="#ctx0" brushRef="#br0" timeOffset="90058.42">29259 14259 224 0,'-7'-3'85'0,"3"3"-66"0,-3 3 12 0,7-3 3 0,0 0-9 15,0 0-2-15,-4 3-2 16,4-3-1-16,0 9-11 16,0-2 8-16,0 8 5 0,0 1 4 15,4 9 4-15,0-3-7 16,-1 13-2-16,-3-7-6 15,0 23-1-15,0-10-6 16,0 28 0-16,0-12-5 16,0 12-2-16,0-15 0 15,0 9 1-15,0-13-1 16,4 16-1-16,-4-12 1 16,7 9-1-16,-7-13 0 15,3-2 2-15,1-8-21 16,-1-5-7-16,1-6-25 15,-4-4-10-15,0-3-40 0,3-10-18 16,5-2 3 0</inkml:trace>
  <inkml:trace contextRef="#ctx0" brushRef="#br0" timeOffset="90540.18">29737 14073 292 0,'0'0'110'0,"0"0"-86"0,0 0 20 0,0 0 2 16,0 0-13-16,0 0-4 15,0 9-6-15,-3 7 0 16,3 16-13-16,0 15 3 0,0-3 1 15,0-6-1-15,0 15 2 16,0 26-6-16,0-13-1 16,0-12-6-16,3 21-2 15,1-12 0-15,-1 4 2 16,1-14-6-16,-1 4-1 16,-3-10-18-16,4 4-5 15,-4-10-15-15,4-4-3 16,-4-2-21-16,3-13-8 15,1-3-59 1</inkml:trace>
  <inkml:trace contextRef="#ctx0" brushRef="#br0" timeOffset="90944.93">29989 14262 328 0,'3'-19'123'0,"-6"16"-95"0,3 3 18 0,0 0 1 16,-4 6-25-16,-3 10-7 15,0 6-4-15,-3 6 0 16,-1 1-5-16,0 2-2 16,4-2 0-16,0-1-2 0,7-3 1 15,4-3-2-15,3-3-1 16,0-3 1-16,11 0-1 16,3-4-3-16,4-2 2 15,-4-4 1-15,4 0 2 16,0-3-19-16,-11-3-8 15,3-3-25-15,5-3-11 16,-12-3-22-16,5-4-11 16,2-3-18-1</inkml:trace>
  <inkml:trace contextRef="#ctx0" brushRef="#br0" timeOffset="91209.73">30184 14240 316 0,'-4'3'121'0,"1"3"-95"0,3 10 11 16,0-6-2-16,-4 5-7 15,4 11 1-15,-3 2-12 16,3 3-5-16,0 7-7 16,-4 6-4-16,1 4 2 0,-1 5-2 15,4-6 2-15,0-9-2 16,0 9-1-16,4 7-21 0,-1-16-9 15,1-7-14-15,6-6-5 16,4 1-28-16,4-11-14 16,7-11-22-1</inkml:trace>
  <inkml:trace contextRef="#ctx0" brushRef="#br0" timeOffset="91414.89">30336 14476 288 0,'-7'6'107'0,"7"-2"-83"0,4-1 6 0,-1 0-1 0,4 0-3 16,8 0 4-16,6-3-16 16,7 3-8-16,4-3-4 15,4-3-13-15,-5 0-5 0,1 0-19 16,-3-3-7-16,-1-1-25 15,0 1-7-15</inkml:trace>
  <inkml:trace contextRef="#ctx0" brushRef="#br0" timeOffset="91786.52">30730 14202 292 0,'-11'-16'110'0,"11"16"-86"0,0-3 11 0,0 3-1 16,4 0-8-16,3 0-1 15,3 3 0-15,5 10 1 16,-1 9-14-16,7 13-2 0,-10 2 0 16,3 4 3-16,-7 0 4 15,-4 0 2-15,-3 0 1 16,-3 3-5-16,-1-3-1 15,1-3-2-15,-1-6 0 16,4-7-6-16,0-6-2 16,4-3-4-16,3-4-3 15,7-2-1-15,7-7 3 16,4-3-2-16,0-3 1 16,0-1-22-16,0-2-10 15,-4 0-22-15,4-4-7 0,-8 1-13 16,1-4-3-16,7 1-56 15</inkml:trace>
  <inkml:trace contextRef="#ctx0" brushRef="#br0" timeOffset="92103.18">31059 14013 272 0,'-3'0'104'0,"3"3"-81"0,10 4 20 0,-6-1 6 15,7 3-5-15,-4 7 4 16,3 12-16-16,1 17-7 16,0 14-14-16,3 11-5 0,-11-1 0 15,1 0-3-15,-4 10-2 16,0 0-3-16,0-4 1 15,0-8-10-15,0-11-5 16,0-8-19-16,3-11-5 16,1-8-12-16,0-4-5 15,-4-6-29-15,3-7-12 16,4-2-1 0</inkml:trace>
  <inkml:trace contextRef="#ctx0" brushRef="#br0" timeOffset="93046.3">30159 13906 248 0,'0'-6'93'0,"0"3"-72"0,0-1 14 0,0 4 0 16,0 0-5-16,0 0 0 15,0 0-6-15,0 0-1 16,0 0-12-16,0-3 7 0,0 0 2 16,0 0-4-16,4-3 1 15,-1-1-8-15,4 1-1 16,4-3-2-16,-1-1 1 16,5 1-4-16,-1 2 0 15,-4 1-3-15,1 3-1 16,-4 3 3-16,4 9 1 0,-11 7 1 15,-11 6 0-15,4 0-2 16,-4 0-2-16,4 0 1 16,0-3-1-16,0 0 0 15,4-3 0-15,-4 0-3 16,7-1 2-16,0-2-1 16,7 0 0-16,-4-4-5 15,8 0 0-15,3-2-13 16,4-4-2-16,7-3-21 15,-1 0-8-15,8 0-103 16</inkml:trace>
  <inkml:trace contextRef="#ctx0" brushRef="#br0" timeOffset="93800.54">31517 14372 292 0,'-22'10'110'0,"15"-7"-86"0,4 0 16 0,3-3 0 0,0 0-20 15,0 0 3 1,7 0-3-16,3-3-11 16,5 0-4-16,2 0-2 0,5-4-4 15,-1 4 0-15,4 0-28 16,-4 0-13-16,0 3-88 15,4 0-63 1,-4-3 81-16</inkml:trace>
  <inkml:trace contextRef="#ctx0" brushRef="#br0" timeOffset="93974.84">31595 14517 304 0,'3'3'115'0,"8"0"-89"0,-1-3 14 0,-2 0 1 16,6-3-21-16,10 0-6 16,15 0-26-16,11-3-10 15,3-1 11-15,0 1-35 0,-3-3-13 16,-4-4-68 0</inkml:trace>
  <inkml:trace contextRef="#ctx0" brushRef="#br0" timeOffset="94409.48">32140 13912 280 0,'-3'-6'107'0,"3"6"-83"0,0-3 17 16,0 3 4-16,0 0-11 16,0 0 0-16,3 3-6 0,1 3 0 15,3 1-16-15,7-1 6 0,-3 0 3 16,10 4-3-16,4 2 0 16,0 4 1-16,3 3 0 15,-3 6-2-15,-4 7 0 16,-7 15-7-16,-10 13-2 15,-11 3-2-15,-7 3 1 16,-8-6-2-16,-2 0 0 16,-5-4 3-16,12-5 3 15,9-7-6-15,1-3-1 16,22-7-4-16,24-12-1 16,14-6 1-16,3-9 0 15,12-14-40-15,17-5-18 0,7-1-47 16,0 4-20-16,-3-1-50 15</inkml:trace>
  <inkml:trace contextRef="#ctx0" brushRef="#br0" timeOffset="97310.14">17179 8925 264 0,'0'0'101'0,"-7"0"-78"0,3-3 11 0,4 3-1 0,0 0-3 16,0 0 4-16,0 0-7 15,0 0-4-15,0 0-13 16,0 0 0-16,0 0 1 0,0 0-4 16,0 6 1-16,0 1-3 15,4 2 2-15,3 1-4 16,-7-1 0-16,3 0-1 15,1 4 1-15,3-7-2 16,0-3 2-16,0-3 0 16,0-3 1-16,0-3 6 15,4-7 4-15,-11 1-3 16,4-4-1-16,-1-3 0 16,1 0 1-16,-4 0 1 15,0 0 0-15,-4 4 0 16,1-1 0-16,-1 3-4 15,-7 4 0-15,1-1-3 16,3 4 2-16,-4 3 0 0,0 6 1 16,8 7-7-16,-8 8-2 15,4 11 0-15,4 5 0 16,3 4-2-16,0 0 2 16,3-3 1-16,1-7 0 15,3-3-3-15,0-6 0 16,0-6 2-16,4-4 0 15,3-2 1-15,0-4 2 16,0-3 1-16,4-7 1 16,0-2 2-16,-4-7 1 15,0-6-1-15,-3-6-1 16,-4-4 1-16,-4-2 3 16,-3 2 0-16,0 4 0 0,-7 3-3 15,-4 3-1-15,-3 3-1 16,0 3 0-16,0 3-2 15,3 4-2-15,1 6 1 16,-1 6-1-16,0 9-3 16,4 10 2-16,0 10-1 15,4 3 0-15,3 2 2 16,0-2 0-16,3 0-3 16,1-7 2-16,-1-3-1 15,4-6 0-15,4-3 0 16,-4-3 0-16,4-7 0 0,3-3 0 15,0-6 4-15,4-3 1 16,-4-10-1-16,0-6-2 16,0-7 1-16,-10-2 1 15,-1-4 3-15,-3 7 4 16,-7 3-4-16,-3-1-3 16,-4 4-1-16,-4 4 1 15,0 2-1-15,0 6 2 16,1 4-4-16,6 6 0 15,-7 6-1-15,4 10 0 16,3 9 2-16,4 7 0 16,4 2-3-16,3 1 2 15,0-3 1-15,3-7 0 0,1-3-3 16,3-3 2 0,0-3 1-16,4-7 0 0,-1-3 0 15,5-6 0-15,-1-9 0 16,0-10 0-16,-3-9 2 15,-1-7 1-15,-6-6-1 16,-4 6-2-16,-4 7 7 16,-3 3 5-16,-4 6-6 15,1 3-1-15,-1 7-5 16,1 5-1-16,-1 11-1 16,0 2 0-16,4 7-5 15,0 3 0-15,0 0-13 16,3-3-2-16,4-1-32 15,4-2-15-15,0-4-17 16,6-2-5-16,8-1-84 16</inkml:trace>
  <inkml:trace contextRef="#ctx0" brushRef="#br0" timeOffset="98616">18377 9621 228 0,'-7'0'85'0,"7"4"-66"0,-11-1 12 0,11-3 3 0,0 0-7 16,-3 3-1 0,-1 0-6-16,4 3-2 0,0 1-10 15,0-1 1-15,0 0 4 0,4 1-1 16,-1-1 3-16,1 0-2 15,3 0 2-15,0 1-6 16,0-4-1-16,4 0 0 16,-1-3 2-16,1 0 4 15,3-3 1-15,-3 0 0 16,-1-4 1-16,-3 1 0 16,0 0 3-16,-3-4 2 15,-4 1 2-15,-4-1-4 16,-3 1-1-16,-3 0-6 15,-1 2 0-15,-3 1-5 16,0 3-2-16,0 0 0 16,-4 3-1-16,0 0-2 0,4 6 1 15,0 0-4-15,0 7 0 16,3-1-1-16,4 4-2 16,0 0 3-16,3 0 0 15,4-1 1-15,4-2 0 16,3 0-3-16,4-1 2 15,3-5 1-15,3-7 0 16,1-4 0-16,3 1 0 16,-3-3 0-16,0-3 2 15,0-1 1-15,-4-3 1 16,0 1 2-16,-7-4 1 16,0 0-1-16,-7 1 1 15,-3-1 0-15,-5 0 1 0,-2 0-4 16,-8 1-1-16,-3-1 1 15,0 3 0-15,-4 4-5 16,4 2 1-16,-1 7 0 16,5 7 2-16,2 5-1 15,8 4-1-15,-3 3-2 16,3 3 1-16,7 0-1 16,7 3 0-16,3-3 2 15,8 0 0-15,7-6 0 16,3 0 0-16,1-10 0 15,-1-6 0-15,4-3 0 16,-11-9 0-16,0-1 2 16,1-3 3-16,-8-3 0 15,-4 0 2-15,-6 0-2 0,-4 1 2 16,-11-1 0-16,-6 3 3 16,-5 3-5-16,1 7-1 15,0 6-4-15,-1 6-3 16,5 4 2-16,3 2 2 15,-1 1-5-15,5 3-1 16,3-4-9-16,3 1-2 16,4-4-13-16,11 1-7 15,-4-4-31-15,11-3-12 16,-4-6-45-16,11-6-19 16,3-13-9-16</inkml:trace>
  <inkml:trace contextRef="#ctx0" brushRef="#br0" timeOffset="100145.19">19539 8985 236 0,'0'-13'90'0,"0"13"-70"0,-3-15 13 0,3 15 1 15,0-7-3-15,0 1 4 16,-4 0 1-16,4-1-1 16,0 1-18-16,-7 0 3 0,7 3 1 15,0 0-7-15,0 3-1 16,0 0-7-16,-3 9-4 15,-1 0 1-15,1 7 2 16,-1-3 2-16,4 3 1 16,0-1-2-16,0 1-1 15,0-3-1-15,4-1 2 16,-1-2-3-16,4-1-2 16,0 1 4-16,0-4 1 15,1 0 4-15,2-3 1 16,-6-3 3-16,6-3 2 15,-3 0-1-15,1-10 1 16,-1 4-2-16,0-13 1 0,-4 3-4 16,-3-3-1-16,0 0-4 15,0 3 1-15,0 3-2 16,-7 1 0-16,0 2-3 16,-4 7-2-16,1-1 1 15,-1 20-1-15,-3-4 0 16,3 20 0-16,-3-7-3 15,4 12 2-15,-1-8 1 16,4 2 2-16,3-3-3 16,4-3-2-16,7 3-1 0,4-9 3 15,-7-3 0-15,6-4 1 16,4-2 2-16,-3-7 1 16,7-7 3-16,-8 1 3 15,1 0 0-15,0-13 0 16,-1-16-3-16,-3 10 1 15,-7 3-2-15,0-6 0 16,0 2-3-16,-7-2-2 16,0 6 1-16,-11 3-1 15,4 3 0-15,-7 10 0 16,-7 12-3-16,3 13 0 16,0 10-3-16,4 2 1 15,7-3 3-15,3 1 1 16,7-4-2-16,8-3 2 15,3-3-1-15,7-7-2 16,4-2 0-16,-4-7 3 0,0 0 0 16,4-6 3-16,3-6-1 15,-3-7-1-15,0-9 7 16,-4-7 3-16,-3-2-3 16,-8 5-2-16,1 1 0 15,-4-1-1-15,0 4-2 16,-7 0-2-16,3 3 1 15,-10 0 1-15,3 3-3 16,-10 6-2-16,3 4-1 16,-3 9 3-16,-4 19 0 15,4 16 1-15,7 9 0 0,3 0 0 16,11-3-3-16,0-3 2 16,7-10 1-16,7-6 0 15,1-3 0-15,2-10 0 16,8-6-3-16,-11-9 2 15,4-13 5-15,-4-6 2 16,0-6 0-16,-3-1-1 16,-4 1-3-16,0 8-2 15,-3 5 1-15,-4 11 1 16,0 1-23-16,0 6-8 16,0 0-48-16,0 6-20 15,0 1-70-15,3-4-30 16,1 0 52-1</inkml:trace>
  <inkml:trace contextRef="#ctx0" brushRef="#br0" timeOffset="101468.03">20642 8219 184 0,'0'-3'68'0,"0"3"-52"0,0 0 21 16,0 0 6-16,0 0-4 15,0 0 0-15,0 0 0 0,0 0 0 16,-7 0-21-16,7 0 9 0,0 0 4 16,0 0-1-16,0 0 0 15,0 0-13-15,0 0-5 16,0 0-3-16,-4 7-1 15,4 2 0-15,0 1 0 16,0-4-2-16,0 3-1 16,0-2-3-16,4-1-2 15,3 0 1-15,-4 0-1 16,4-2 6-16,8-4 4 16,-1 0 1-16,4-7 1 15,3 1-2-15,-3-3-1 16,-1-1-3-16,1-2 1 15,-7-4 0-15,-4 3 1 0,0 1 2 16,-11-1 4-16,1 0-8 16,-11 1-1-16,3 2-3 15,-7 1 1-15,4 3-2 16,-7 6-1-16,3 0 1 16,0 9-1-16,4 0-3 15,-4 10 2-15,4-3 1 16,0 12 0-16,3-2 0 15,4 2 0-15,0-3 0 16,7 0 0-16,0-3-3 16,4-6 0-16,-1 0 2 15,8-13 0-15,0 0 1 16,10-12 2-16,-11 3 5 16,12-13 4-16,-1 3-4 0,-7-6 1 15,0 6-3-15,-7-3 0 16,1 3 3-16,-12-2 3 15,0-1-6-15,-6 0-3 16,-4 3-4-16,-4 7 1 16,4-1 1-16,0 10 0 15,-1 0-3-15,1 16 2 16,4-4-1-16,-1 14 0 16,0-1 2-16,4 3 0 15,4-3-3-15,3 1 2 16,0-4 1-16,3-7 2 15,1-2-3-15,10-10 0 16,-3 0 1-16,10-15 0 0,-3 2 0 16,3-12 2-16,-3 3-1 15,3-3-1-15,-11 3 1 16,-2 0-1-16,2 4 2 16,-10 2 1-16,0-3-1 15,-10 10-2-15,6 0-2 16,-7 9-1-16,1-3-12 15,-1 6-2-15,4 0-21 16,-7 1-8-16,7 2-22 16,0-2-7-16,0-1-44 15,10 0-16-15,1 0-6 16</inkml:trace>
  <inkml:trace contextRef="#ctx0" brushRef="#br0" timeOffset="110384.9">18388 9647 208 0,'0'0'79'0,"0"0"-61"0,0 0 6 0,0 0 0 16,0 0-13-16,0 0-1 15,0 0-2-15,0 0 0 16,0 0-4-16,0 0 13 0,0 0 5 15,0 0 1-15,0 0 0 16,-4 0-1-16,0 0 1 16,1 0-9-16,-1-4-1 0,1 1-3 15,3 3 1-15,-11-3 3 16,4 0 3-16,0 3 0 16,-4-3 1-16,1 0-3 15,-4 0-1-15,3-1-8 16,0 1-4-16,-6 0 1 15,2-3 2-15,1-1-2 16,4 4 0-16,-1-3 1 16,0 3 2-16,1-3-1 15,-1-1 2-15,0 1-2 16,1 0 0-16,-1 3-3 16,-3-4 1-16,0 1 0 15,0 3 3-15,3-4-3 0,-7 1 0 16,0 0 3-16,1 3 1 15,-1-4-3-15,0 1-3 16,1 0 0-16,-1 0-1 16,-3-4 0-16,-1 1 2 15,5-1-1-15,-8-2-1 16,4-1 3-16,-1 0 0 16,1 1-1-16,3-1 1 15,-3 1 0-15,3-1 1 16,4 0-2-16,-4 1 1 15,4-1-4-15,4 1 0 16,-1-1-1-16,0 0 0 16,1 1 0-16,6-1 0 15,-6 4 2-15,2-1 2 16,-2 1-1-16,3-1 2 0,0 1 0 16,-4-1 1-16,-3 4-2 15,3-3-2-15,4-1 1 16,-4 4-1-16,1 0 0 15,-1-1 0-15,1 1 0 16,-5 0 2-16,1-1-3 16,4 1 0-16,-5-3 1 15,1 2 2-15,0 1-1 16,0 0 2-16,0-1-2 16,-1 1 2-16,1 0-4 15,-7 0 0-15,3-1 1 0,1-2 0 16,2-1 0-1,-2 1 2-15,3-1-1 0,-1 1 2 16,1 0-2-16,0-4-1 16,0 0 1-16,3 1-1 15,1-1 0-15,-1-6 0 16,0 4 0-16,1 2 0 16,-1 0 0-16,-3-2 2 15,0 2-1-15,3-3 2 16,-7 0-2-16,8 1-1 15,-8-1 1-15,0 0 1 16,0 4-1-16,-3-4 2 16,0 3-4-16,0-3-2 0,-1 4 2 15,-2-1 0-15,2 1 1 16,-2-1 0-16,-1 0 0 16,3 1 0-16,1-1 2 15,0 1 3-15,3-1-2 16,0 0-2-16,1 1 0 15,-1 2 1-15,4 1-1 16,-4 0-1-16,0-1 1 16,1-3 1-16,-1 1-3 15,0-1-2-15,-3 1 2 16,0-4 0-16,-1 0 1 16,-2-3 2-16,2 0-1 15,-2 0-1-15,-5 1 1 16,4-1-1-16,1 0 0 0,-1 3 0 15,0 0 0-15,0 0 0 16,-3 1 0-16,6-1 0 16,5 3 0-16,-5-2 2 15,1-1-3-15,0 0 0 16,3 4 1-16,1-4 2 16,-8 3-3-16,-4 1 0 15,5 2 1-15,-1-2 0 16,-4-1 0-16,1 3 0 15,7 1 0-15,-8 0 2 16,-6-4-1-16,3-3-1 16,7 7 1-16,-3-7-1 15,3 0 0-15,0 0 0 16,4-2 2-16,3-1 1 16,1 3-1-16,-1-3 1 0,-3 3-2 15,3-3-1-15,0 0 1 16,0 4-1-16,-6-1 0 15,2 0 0-15,-3 0 0 16,1 1 0-16,-1-1 0 16,0 0 0-16,0 0 0 15,0 4 2-15,1-1-3 16,-1 1-2-16,4 2 2 16,-1 1 2-16,1-1 0 15,3 1-1-15,1-1 1 0,-1 1-1 16,4-1 0-16,-1 1 0 15,1 3 0-15,0-4 0 16,0 4-3-16,0 0 2 16,3-1 1-16,-3 1 2 15,0 0-1-15,0 3 2 16,-4-1-2-16,0-2-1 16,0 0 1-16,-3 0-1 15,-4-4 0-15,1 1 0 16,-1-1 0-16,0-2 0 15,0-1 0-15,4-3 0 16,0 1 0-16,-1-1 2 16,1 0-1-16,3 0 2 15,1 1-2-15,2-1-1 16,1 3 1-16,0 1 1 0,3-1-1 16,-6 0-1-16,2 1 1 15,1-1-1-15,0-3-3 16,-4 4 2-16,1-1 1 15,-1 1 2-15,0 2-1 16,-7 1-1-16,1-1 1 16,-1 1-1-16,0-1 0 15,0 1 0-15,0-1 0 16,1 1 0-16,-1 0 0 16,0-1 2-16,4 1-3 15,-1-1 0-15,1 4 1 16,3-4 0-16,4 1 0 0,-7 3 0 15,3-4 0-15,1 4 0 16,-1 0 0-16,0-4 2 16,-3 4-3-16,3 0 0 15,-7-4 1-15,4 1 0 16,-4-1 2-16,0 1 1 16,-3-1-4-16,0-2 1 15,-1-1 0-15,1 0 2 16,0-2-3-16,3-1 0 15,0-3 1-15,4 0 0 16,-1 3 0-16,8-2 2 0,-7 2-3 16,3 0 0-1,4 0 1-15,-11 4 0 16,0-1 0-16,1 0 0 0,-1 4 0 16,0-4 2-16,-3 4-1 15,-1 0-1-15,-3-1 1 16,1-3-1-16,-1 4 0 15,3-4 0-15,4 4 0 16,1 0 2-16,2-1-3 16,1 1 0-16,3-1 1 15,1-2 0-15,-1 2 0 16,0 1 0-16,0-1-3 16,-3 1 2-16,0-1 1 15,-4 1 0-15,-3-1 0 16,-4 1 0-16,-4-10 0 15,1 0 2-15,-4-3-1 0,0-3-1 16,0-3 1-16,4-4-1 16,3 1 0-16,3-1 0 15,-6 4 0-15,3-1 0 16,-3 1 0-16,-1 3 2 16,-3 3-3-16,-3 0 0 15,-1 6 1-15,0-6 2 16,4 0-1-16,-7 0-1 15,11-7-2-15,0 1 1 16,3-3 1-16,0-4 0 16,0-3 0-16,-4 0 2 15,-3-3-3-15,-3 13-2 16,-4-7 2-16,0 4 0 16,3 2 1-16,4 1 2 0,-3 0-1 15,6-4-1-15,1 4 1 16,-1-7-1-16,1-6 0 15,-4 0 0-15,-4 0 0 16,1 0 0-16,-1 4 0 16,1 2 2-16,3 3-3 15,0 4-2-15,7 3 2 16,7 3 0-16,-3 3 1 16,6 3 2-16,5-3-1 15,2 7 2-15,1-1-4 16,4 4 0-16,-1-1 1 15,4 4 0-15,0 0 0 16,3 2 2-16,1 4-1 0,-1-6-1 16,4 3 1-16,-3-3-1 15,3 6 0-15,0 0 0 16,0 0 0-16,0 0 0 16,3 6 0-16,1 3 2 15,-1-2-3-15,4 5 0 16,4 10 1-16,0 7 2 15,3 15-3-15,0 13-2 16,4 12-5-16,3-3 0 16,0-3-1-16,-3-3 3 15,0-3-3-15,-4-4 1 16,-3-2 2-16,-1-11 3 16,-10-8 0-16,4-7 1 15,-1-9-3-15,-3-7 1 0,-7-12 2 16,-7-9 3-16,-4-10-2 15,-3-7 0-15,-4-5 1 16,-3-7 2-16,-15-13-3 16,-6-25 0-16,-12-6-4 15,-2 0 1-15,-1 6 2 16,14 4 1-16,15-4 1 16,13 3 0-16,12 13-3 15,10 10 2-15,14 9 5 16,14 9 5-16,15 16 8 15,10 10 4-15,7 12 1 16,11 25-2-16,25 20-4 16,14-1-2-16,-11 3-6 0,0 1 0 15,11 2-3-15,-3-9 0 16,-15-6-28-16,-14-6-9 16,-11-14-55-16,-3-8-21 15,0-16-109 1</inkml:trace>
  <inkml:trace contextRef="#ctx1" brushRef="#br0">27664 12098 0,'0'0'0</inkml:trace>
  <inkml:trace contextRef="#ctx0" brushRef="#br0" timeOffset="124346.43">18317 9817 232 0,'-7'0'88'0,"7"0"-69"0,-4 0 13 0,4 0 2 15,0 0-3-15,0 0 2 16,-4-3-5-16,4 3-3 16,0-4-13-16,0 1 3 0,0 0 5 15,0 0 0-15,0 0 0 16,0 0-2-16,4 0-1 16,0-1-3-16,3 1 1 15,-4 0 3-15,8-3 3 16,-1-1-7-16,-2 1-3 15,2 0-2-15,4 0-1 16,1-1 2-16,2 1 1 16,-3-3 1-16,8 2 0 15,-5 1-4-15,5 0-3 16,-1-1 2-16,-7-2 0 0,4 3-3 16,3-1-3-16,-10 1 2 15,3 0 0-15,0-1-1 16,0-2 1-16,-3 3 2 15,3-4 2-15,0 4-3 16,4-4-1-16,-4 4-1 16,4-3 1-16,-4 2-2 15,7-2 2-15,-3-1 0 16,7-2 1-16,-4-1-2 16,7-6 1-16,-3 4 0 15,4-7 1-15,-1 6-2 16,0-3-2-16,-6 3 1 15,2-3-1-15,-2 3 2 16,-1 1 1-16,-3 2-4 0,-1 1-1 16,-2 2 1-16,2-3 0 15,-2 4 1-15,2-4 2 16,-3 4 1-16,4-4 1 16,-4 4-2-16,8-4-2 15,-8 4 1-15,7-1-1 16,-3 1-3-16,7-1 2 15,-11 4 3-15,7-3 1 16,-3 2-1-16,7-2-2 16,-4 3 1-16,4-4-1 15,-4 1 2-15,4-1 3 16,-4 1-4-16,0-4-1 16,-3 4 0-16,0-4 0 15,-1 4 0-15,-2-4 0 0,-1 4 0 16,0-4 2-16,0 4-3 15,7-4 0-15,-10 4 1 16,7-7 2-16,-1 3-1 16,5-6-1-16,-5 4 1 15,8-7-1-15,11-4-3 16,-8 11 2-16,-7-1 1 16,8 0 2-16,-8 3-1 15,4-2-1-15,-4 2 1 16,4 1-1-16,-4 2 0 15,0-3 0-15,-3 4 0 16,3 0 0-16,-6-1-3 0,2 1 2 16,-3-1 1-16,4 1 2 15,-4-1-3-15,8-2 0 16,-5 2 3-16,5-2 3 16,-1 2-4-16,4 1-1 15,-8-1 0-15,8 1 2 16,-4-1-3-16,4 1 0 15,-7 0 1-15,3-1 0 16,-3 1 0-16,3-1 0 16,-3 1 0-16,0-4 2 15,-1 4-1-15,1-4-1 16,-4 4 1-16,4-7-1 16,-4 3 0-16,0-3 2 0,-3 4-3 15,3-4 0-15,8-12 1 16,-12 15 2-16,1 1-1 15,3-1-1-15,-3 4-2 16,3-4 1-16,-4 3 1 16,5-2 0-16,-5 2 0 15,4-2 0-15,1 2 0 16,2 1 0-16,1-1 0 16,0 1 0-16,-1 0 0 15,5-1 2-15,-1 1-1 16,0-1-1-16,1 1 1 15,-1-1-1-15,-3 4 0 16,6-3 0-16,-9 2 0 16,2 1 2-16,-3 0-1 0,1-4-1 15,-1 1 1-15,0-1-1 16,-3 4-3-16,3-3 0 16,-4 2 4-16,5-2 1 15,-5-1 0-15,4-2-2 16,-3 2 1-16,3-2 1 15,0 2-3-15,4-6 0 16,0 4 1-16,-4-4 2 16,4 4-6-16,3-7-1 15,-3 3 4-15,3-3 5 16,-3 3-7-16,3 0 1 16,-3 1 2-16,3-1 4 15,-3 3-1-15,7 1 0 0,-11-1-1 16,3 1-2-16,12-7-2 15,-12 9 1-15,-9 1 3 16,6-1 1-16,11-5-4 16,-8 2 1-16,1 0-2 15,-11 7 0-15,0 0 2 16,4-1 2-16,-4 1-1 16,4 0-1-16,6-7 1 15,-10 7-1-15,4 0 0 16,-4-1 0-16,4 1-7 15,3 0 0-15,7-10 7 0,4 3 7 16,-7 1-3-16,3-1 0 16,0 4-4-16,0-1-1 15,-3 1 1-15,0-1 0 16,0 1-5-16,-1-1-1 16,1 1 7-16,0-4 4 15,0 1-2-15,-1-1-2 16,1 1 0-16,-4-4 1 15,0 3-3-15,1 1 0 16,-1-1 1-16,-4 0 0 16,1 4-3-16,0 0 2 15,-4-4 3-15,0 0 1 16,3 1-4-16,1-1 1 16,0 1-2-16,-1-1 0 15,1 0 2-15,0 1 0 16,-1 2 2-16,4 1 1 15,4-1-1-15,-7 1-2 0,3-1 1 16,0 1-1-16,0 0 0 16,0 2 0-16,1 1-3 15,-1 0 2-15,0-1 1 16,0 4 0-16,0 0 0 16,1-3 2-16,-1 3-1 15,3-1-1-15,-6 1 1 16,3-3 1-16,0 0-3 15,4-1 0-15,0 1 1 16,0 0 0-16,-4-4 0 16,-7 7 2-16,0 0-3 15,0-3 0-15,7-4 1 0,4 4 2 16,-11-3-1-16,4 2-1 16,-1-2-2-16,-3 3 1 15,0-1 1-15,4 1 0 16,-7 0 0-16,3-1 0 15,7-2 0-15,-7-1 0 16,4 1 0-16,-1 3 2 16,-3-4-1-16,-3 7-1 15,-1 0-2-15,8-3 1 16,0-4 1-16,6-2 2 16,-6 2-3-16,3 1 0 15,0-1 1-15,1-2 0 16,-1-1 0-16,0 4 0 0,0-1 0 15,4 1 2-15,0-1-1 16,-8 1 2-16,4-1-4 16,1 1 0-16,-1 3 1 15,0-4 2-15,0 1-3 16,0 2 0-16,0 1-1 16,1 0 0-16,-5-1 2 15,4 1 0-15,-3 0 0 16,0 0 2-16,3 2-1 15,-11-2-1-15,5 3-2 16,-1 0 1-16,0-4 1 16,0 1 2-16,0 3-1 15,0-3-1-15,0-1 1 0,0 1-1 16,0 0 0-16,0 3 0 16,4 0 0-16,-4-4 2 15,0 1-1-15,0 6-1 16,-7 0-2-16,7-6-1 15,8-1 4-15,-1 1 1 16,3 0 0-16,-9-1 1 16,6 1-4-16,0 0 0 15,4 3-1-15,-8-4 0 16,4 1 2-16,1 0 0 16,-1 3 0-16,0-4 0 15,0 1 0-15,0-3 0 16,0 5 0-16,1-2 0 0,-1 3 0 15,0-3 0-15,0-1 0 16,4 1 2-16,-7 0-1 16,-1-1-1-16,1 1-2 15,3-3 1-15,-3-1 1 16,3 4 0-16,-4-10 0 16,1 4 2-16,3-1-3 15,-10 7 0-15,-1 3 1 16,4-7 0-16,8-6 0 15,-5 1 0-15,4-1 0 16,-3 3 0-16,3 1 0 16,-3-1 0-16,0 0-3 15,3 4 2-15,3-7 3 0,-6 4 1 16,3 2-1-16,0 4-2 16,1-7-2-16,2 4 1 15,1-1 1-15,0 4 0 16,-4 0 0-16,0-1 2 15,4-2-3-15,-11 6 0 16,0 0 1-16,4 0 2 16,10-7-3-16,-7 7 0 15,-10 0 1-15,6 0 2 16,8-4-1-16,3 1-1 16,-10 0 1-16,3-1-1 15,0 4 0-15,0-3 0 16,-3 0-3-16,3-1 2 0,-7-2 1 15,8-1 2-15,-1 1-1 16,3-4-1-16,-2 1 1 16,6-1 1-16,-3 1-1 15,-1-1-1-15,5 0-2 16,-1 1 1-16,0-1 1 16,4 1 2-16,-7-1-3 15,3-3 0-15,0 1 1 16,0 2 0-16,4-6 0 15,0 3 2-15,-7 1-3 16,3-1 0-16,0 3 1 16,-3-3 2-16,0 4-3 15,-4 2 0-15,0-2 1 0,-3 2 0 16,-1-2 2-16,5 2 1 16,-8-2-1-16,10-1-2 15,-6 0 1-15,7 1-1 16,7-1 0-16,-18 7 2 15,3 0-3-15,4-1 0 16,-3 4 1-16,3-6 2 16,8-1-1-16,-5 4-1 15,-3 0 1-15,-3 3-1 16,0-1 0-16,-1 1 2 16,-3 0-3-16,4 3 0 15,-7-6 1-15,-1 6 0 16,1 0 0-16,-1-3 0 0,8-4-3 15,-8 4 0-15,4 0-20 16,1 0-10-16,-5 0-32 16,4 0-13-16,-7-1-39 15,-7 1-15-15,4-3-43 16</inkml:trace>
  <inkml:trace contextRef="#ctx0" brushRef="#br0" timeOffset="124783.14">24346 5611 308 0,'-4'-19'115'0,"4"19"-89"0,0 0 23 0,0 0 4 16,0 0-15-16,0 0-2 15,7 0-4-15,4 0 2 16,3 0-18-16,8-9 6 0,13-7 2 16,18-3-4-16,0 3-1 15,-10 4-7-15,21-11 0 16,28-2-3-16,0 3 0 16,-7 6-3-16,-14 7-1 15,-11 3-3-15,-10 6-2 16,-15 6 7-16,-3 7 3 15,-18 18 1-15,-10 13 1 0,-15 7-4 16,-14 5 0-16,-10 4-3 16,0-3 0-16,-1 9-3 15,8 0-2-15,7-9-4 16,3-3 0-16,7-14-22 16,4-5-8-16,4-7-29 15,3-2-13-15,0-7-39 16,7-1-17-16,3-5-28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2-23T21:15:41.24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4379 7734 264 0,'-3'-6'101'0,"-1"6"-78"0,4 0 20 0,0 0 2 15,0 0-14-15,0 0-4 16,0 0 5-16,0 0 1 16,0 0-17-16,0 0 0 0,0 0-2 15,0 0 4-15,0 0 3 16,0 0 0-16,4 0-1 15,-1 0-4-15,4 0 0 16,-3 0-3-16,7-3 0 16,3 3-3-16,4-3-1 15,6 3-3-15,5-3 1 16,-1-1 0-16,7 1 1 16,4 0 0-16,-7 0 0 15,14 0 0-15,18-4 0 16,7 1 0-16,11-3 0 0,3-1-2 15,0-2 1-15,28-7-2 16,8-6 2-16,-11-4-2 16,28-5 2-16,4-1-4 15,-4-6 0-15,28 0 1 16,-10 6 2-16,11 1-8 16,17 2 0-16,-24 1 4 15,17 5 4-15,4 1-3 16,-22 6-2-16,8 4 0 15,7 2 1-15,-40 4-1 16,-10 5-1-16,-10 1-6 0,-11 3-4 16,-15 0 10-16,-13-3 6 15,-15 3-4-15,-14 0-1 16,-11 0 1-16,-6 0 1 16,-8 0 5-16,-3 0 3 15,0-3-6-15,-8 3-3 16,-3 0-1-16,-3-3 1 15,-11 3-10-15,0 0-2 16,-15 3-44-16,1 0-19 16,0 3-136-1</inkml:trace>
  <inkml:trace contextRef="#ctx0" brushRef="#br0" timeOffset="3121.18">22428 8853 232 0,'0'-7'88'0,"0"7"-69"0,0-3 15 0,0 3 1 15,0 0-7-15,0 0 0 16,0 0-2-16,0 0 1 16,0 0-15-16,0 0 2 0,0 0 0 15,0 0 4-15,0-3 1 16,0 3-2-16,0-3 0 15,0 0-5-15,0-4 0 16,0 1-5-16,0 0-2 16,0 0 2-16,0-1 2 15,0 1 2-15,0 0 3 16,0-1-1-16,-3 4 2 16,-1 0-6-16,1 0-1 15,-1 0-2-15,-3 3-1 16,4 0-8-16,-5 9 0 15,1-2 1-15,4 8 1 16,-8-2 1-16,8 6 2 0,-1-3-3 16,4 2-2-16,0-2-1 15,4 0 0-15,-1 0 5 16,8-4 1-16,-11-2-3 16,7-1-1-1,0-2 3-15,0-4 3 0,0 0 3 16,0-6 3-16,0 0-1 15,4-10 2-15,-7 3-4 16,-1-5-2-16,1 2 2 16,-4-3 0-16,0 4-1 15,0-4-1-15,0 3-3 16,-7 1 1-16,3-1-2 16,-10 4-1-16,7-1-2 15,-4 7-1-15,0 0 2 16,1 9 0-16,-4 1-2 0,-1 18 2 15,5-3 1-15,3 9 0 16,0-2-3-16,7-1 2 16,0-3 1-16,0 4 0 15,3-10 0-15,8-1 2 16,-4-2-1-16,7-3 2 16,-3-4-4-16,3-2-2 15,-3-4 6-15,3-3 5 16,-4 0 2-16,1-13 4 15,0 0-5-15,-4-9-1 16,0 4-2-16,-4-11-1 16,1 4-1-16,-4 0 2 0,0 3-3 15,-7-4 0-15,0 4-1 16,-4 4-2-16,4 2-2 16,-11 6 1-16,4 4 1 15,-4 12 0-15,4-3-3 16,0 20 2-16,3-8-1 15,4 14 0-15,0-4 2 16,7 3 2-16,0-6-3 16,7 3 0-16,0-6-1 15,8-3 0-15,-5-3 0 0,4-7 0 16,-3 0 2 0,3-9 2-16,-3 0 1 15,3-16 1-15,-3 3 0 16,-1-12 2-16,1 3-3 0,-4-4 0 15,-4 7 1-15,-3-3 0 16,0 6-2-16,-3-3-2 16,-1 6 1-16,-6 1-1 15,3 2-3-15,-7 4 2 16,3 2-1-16,-3 11 0 16,3-1 0-16,0 16 0 15,1-4 0-15,10 17-2 16,-7-4 0-16,14 4 0 15,-7-4 3-15,10 0 0 16,-2-2 1-16,2-7 0 16,1-4 0-16,3-2 0 15,-7-4-3-15,4-6 2 0,-1 1 3 16,4-17 3-16,-3 4-2 16,0-20-2-16,3 7 2 15,-11-16 0-15,5 10-1 16,-8-4-2-16,0 7 1 15,-8-3-1-15,5 6 0 16,-15 0 2-16,11 3-3 16,-14 9 0-16,7 1-1 15,-4 12 0-15,-3 0-3 16,3 23 1-16,4-4 2 16,0 22 1-16,3-10-2 15,4 7 2-15,0-9 1 16,10 2 2-16,-3-5-3 0,11-4 0 15,-4-3-1-15,11-6 0 16,-11-4 2-16,11-5 2 16,-4-1-1-16,4-12-1 15,-4 3 7-15,0-19 3 16,0 3-5-16,0-19-1 16,-3 6-2-16,-4-5 1 15,0 8 0-15,-7 1 1 16,0 3-5-16,-7-1 1 15,0 7 0-15,-11 1 0 16,4 2-3-16,-7 10 2 16,3-1-1-16,-7 20-2 0,4-4 3 15,0 23 0-15,3-7-2 16,4 10 2-16,7-7 1 16,0 4 2-16,7-7-3 15,10 0 0-15,-3-6-1 16,11-7 0-16,-4 1 0 15,4-10 0-15,-4 0 6 16,4-9 2-16,-4 3 0 16,4-16 1-16,-4 3-2 15,7-22 0-15,-7-6-3 16,-3 16 1-16,-8 6-2 16,-3-3 2-16,-3-7-4 15,-4 13 0-15,0 4 1 16,-4-1 2-16,-7 3-3 15,4 13-2-15,4 0 2 0,-1 16 0 16,-3-3-2-16,3 21 2 16,1 13 1-16,6-12 0 15,0-7-3-15,8 1 2 16,0-4 1-16,3-6 0 16,0-3 0-16,3-7 0 15,1 1-3-15,-4-7 0 16,0 0-29-16,4-13-14 15,-1 4-58-15,8-16-25 16,10-13-72 0</inkml:trace>
  <inkml:trace contextRef="#ctx0" brushRef="#br0" timeOffset="5356.96">23495 8182 220 0,'0'-10'82'0,"0"10"-64"0,0-3 11 0,0 3-1 15,0 0-3-15,0 0 0 16,0 0 1-16,0 0 3 16,0 0-15-16,0 0 10 0,0-3 3 15,0 3-3-15,0-3-2 16,0 0-6-16,0-1 0 16,0 1 2-16,-7 0 1 15,7 0-6-15,-3 0 0 16,-1 0-4-16,1 0 2 15,-1 3-4-15,0 0 1 16,4 0-3-16,0 0 0 16,0 0-6-16,-7 3-1 15,4 0-2-15,3 6 0 16,0 1 0-16,0 2 3 0,0-2 2 16,3-1 2-16,4-2-4 15,-7-1 1-15,4-3 9 16,3-3 5-16,0 0 3 15,4 0 1-15,-4 0-7 16,4-3-2-16,-4 0-3 16,3-7-1-16,-3 4-3 15,0-3 1-15,1 2 0 16,-5-2 3-16,1 2 1 16,-8-2 1-16,1 3-4 15,-5-1-1-15,1 1-1 16,-3 3-2-16,3 0 1 15,-4 6-1-15,0 0-3 0,4 7 2 16,-3-4 1-16,3 10 0 16,-1-4 0-16,1 7 0 15,0-3 0-15,4 9 0 16,-1-6-3-16,1 3 0 16,3-3 2-16,0 0 0 15,0-3 1-15,3-7 0 16,1 0 2-16,3-9 3 15,3 0 4-15,-2-9 2 16,2 3-1-16,1-7 1 16,-1 4-4-16,-2-7 1 15,-1 3-5-15,-4 1 0 16,1-1 1-16,-8 1 0 16,4-4-5-16,-7 3 1 0,0 1 0 15,-4-1 0-15,4 0-3 16,-3 4 2-16,3 3-1 15,-1 2 0-15,1 4 0 16,0 7 0-16,0-1 0 16,4 4 0-16,-1-1 2 15,4 4 0-15,0-4 0 16,0 4 0-16,0-1 0 16,0-2 2-16,4-1-3 15,3-3 0-15,0 1 1 16,3-4 0-16,-2 0 0 15,9-6 2-15,-10 0-1 0,11-7 2 16,-4 4-2 0,0-7-1-16,1 1 3 0,-5-4 0 15,-3 3-1-15,-3-2-2 16,-1-1 1-16,-10-3 1 16,0 3-3-16,-7-6 0 15,3 6 1-15,-10 4 0 16,7 2-3-16,0 10 0 15,0 0 2-15,-1 13 0 16,5 0-2-16,-1 5 2 16,4-2 1-16,-4 6 0 15,8-3-3-15,3 3 0 16,0-3 4-16,3 0 1 16,1-3-3-16,3-7 1 0,0 1 0 15,7-7 2-15,-3 0-1 16,10-9 2-16,-3 3 2 15,3-10 2-15,-3 4-3 16,3-14-3-16,-3 8 0 16,-4-7 1-16,-3 3-1 15,-8-10 2-15,1 7 0 16,-15-9 1-16,1 6-5 16,-8 3-1-16,0 3 1 15,0 9 0-15,-3 4-4 16,3 15 1-16,4 1 2 0,0 12 1 15,3-3-2-15,-3 9 2 16,7-6 1-16,4 3 0 16,-1-3-3-16,4 4 2 15,0-7 1-15,7-1 0 16,0 1 0-16,7-9 0 16,-3-1 0-16,10-6 0 15,-3 1 0-15,10-8 2 16,-6 1 1-16,10-9 1 15,-11 2-2-15,4-12 1 16,-8 6-4-16,-2-6 0 16,-5 3 3-16,-6-9 3 15,-1 6-4-15,-17-13-3 16,3 7 1-16,-17 0 0 0,7 2-4 16,-8 14 1-1,8 2 0-15,-4 26-1 16,4-3-1-16,0 18 1 0,3-2 1 15,0 8 2-15,4-5 1 16,7 6 1-16,0-7-3 16,7 7 2-16,0-10 1 15,11-6 0-15,-1-3-3 16,12-9 2-16,-5-4 5 16,12-9 2-16,-4 0 0 15,6-10 1-15,-6 4-2 16,0-10 2-16,-4 3-4 15,-7-12-2-15,-3 6 2 16,-14-10 0-16,3 7-1 0,-18-3-2 16,4 2 1-16,-11 20-1 15,4 0-3-15,-1 18 0 16,5-2-1-16,2 9 0 16,-2-3-4-16,3 2-2 15,3-2-11-15,4 0-4 16,3-3-33-16,4-4-12 15,0 0-32-15,4-2-12 16,3 2-55 0</inkml:trace>
  <inkml:trace contextRef="#ctx0" brushRef="#br0" timeOffset="10280.99">26866 7419 272 0,'0'0'101'0,"0"0"-78"0,-3 3 17 15,3-3 3-15,0 0-8 16,0 0 2-16,-4 4-10 0,4-4-4 16,-3 3-13-1,3-3-2-15,0 0 2 0,0 0-6 0,-4 3-2 16,4-3-1-16,0 0 1 15,0 0-3-15,0 0 0 16,0 0 7-16,0 0 4 16,0 0-3-16,4-6 1 15,-1-1-3-15,1-5 0 16,-1 2 5-16,-3-2 4 16,0 2 1-16,0-2 4 15,0 2-7-15,-3 1-2 16,3 2-1-16,-4 1 1 15,1 3-1-15,-1 0 2 16,4 0-4-16,-7 3-2 16,3 0-5-16,1 6 0 0,-1 0-2 15,1 10 0-15,-1-3 0 16,4 9 0-16,0-4 2 16,0 5 2-16,0-5-3 15,4 1 0-15,-1 0-1 16,1-3-2-16,-1-3 3 15,8-4 2-15,-7-3 0 16,6-6-1-16,-3 0 1 16,4-9 1-16,-1-1-3 15,5-5 0-15,-5-1 3 16,1-6 3-16,-4 6-2 16,-3-3-2-16,-1 3 2 15,-6 1 0-15,-1-1 1 0,-7 0 0 16,4 4 0-16,-3 2 2 15,-1 4 1-15,0 6 1 16,1 0-7-16,-1 9 0 16,1 1-1-16,-1 12 0 15,4-3-3-15,3 9 2 16,1-6-1-16,3 7 0 16,0-4 2-16,0-3 0 15,0-3-3-15,7 0 2 16,-4-4 1-16,8-5 0 15,-4-1 0-15,11-6 2 16,-4-3 1-16,4-12 3 16,-4 2-1-16,4-15 0 15,-1 6-1-15,-10-6 2 0,4 3-1 16,-11-6 0-16,0 6-6 16,-7-1 1-16,0 5 0 15,-7-1 0-15,3 3 4 16,-3 6 2-16,3 1-5 15,-3 9 0-15,3 0-1 16,1 13 0-16,-1-4-3 16,1 13 0-16,6-3 2 15,-7 9 0-15,8-2 1 16,-1 5 0-16,4-9-3 16,4 0 2-16,-1-6 1 15,8-3 0-15,-7-1-3 16,10-9 2-16,0-3 1 0,7-12 2 15,-3-1-1-15,3-12-1 16,-3 3 1-16,-4-10 1 16,0 10 3-16,-10-3 2 15,-1 6-3-15,-10-3-3 16,0 3 0-16,-11 0-1 16,4 4-3-16,-4 2 2 15,4 4 1-15,0 9 2 16,-4 0-3-16,4 12-2 15,0-2-3-15,7 12 1 16,-7-3 3-16,7 9 3 16,3-6-2-16,4 3-2 15,0-3-1-15,4 3 0 16,-1-9 3-16,4 0 0 0,4-3 1 16,-4-7 0-16,4 0 0 15,6-9 0-15,1 0 0 16,-4-16 2-16,0 3-1 15,1-9 2-15,-5 0 0 16,-3 3 1-16,0 3-2 16,-10 0 1-16,-1 3-2 15,-10-3 2-15,4 3-4 0,-8 7 0 16,4 0 3 0,-4 9 1-16,4 0-4 15,-7 15 1-15,3-2-2 0,0 18-2 16,4-5 0-16,7 11 3 15,-7-2-2-15,10 0 1 16,1-7 0-16,6-3 0 16,1-3 2-16,3-3 0 15,0-3 0-15,7-7 0 16,0 1 2-16,4-10 1 16,0 0-1-16,6-13 1 15,-2 1 0-15,-1-17 3 16,-3 7-3-16,-8-9-2 15,1 6 0-15,-11-4-1 16,0 1 0-16,-11 3 0 16,-3 3 0-16,-4 0 0 15,1 6 0-15,-1 6 0 16,4 1-5-16,0 12-1 0,3 0 0 16,-7 16 2-16,11 0 2 15,-3 16 3-15,2-7-2 16,8 10-2-16,0-10-1 15,4-3 3-15,0-3-2 16,6-3-1-16,1-3 5 16,10-10 1-16,-3-2 4 15,10-20 3-15,-10 3-2 16,3-18-2-16,-3 6 0 16,-8-10-1-16,1 3-2 15,-18 7 1-15,0 3-2 0,-11 3 2 16,4 3-7-16,-7 13 1 15,3 0-12-15,0 9-3 16,4 1-15-16,4 5-7 16,-1-2-16-16,4 6-5 15,3-4-18-15,4 1-7 16,0-1-75 0</inkml:trace>
  <inkml:trace contextRef="#ctx0" brushRef="#br0" timeOffset="18193.25">32534 6732 184 0,'0'-9'71'0,"0"3"-55"0,0-1 13 0,0 7 2 16,0-3-3-16,-7 0 1 16,3 3-8-16,1-3 0 15,-1 3-12-15,1-3 3 0,-1 3 4 16,4 0-2-16,0 0 2 15,0 0-3-15,0 0 2 16,-7 3-6-16,0 3-3 16,-4 1-3-16,1 5 0 15,-5-2 0-15,1-1 1 16,0 1-2-16,3-1-2 16,1 0 1-16,3 1-1 0,-4-1 0 15,8-2 0-15,3-1 2 16,3 0 1-16,8-3 5 15,-8 1 3-15,8-1 0 16,-4 0 3-16,0-3-3 16,4 0-1-16,-4-3-2 15,0 0 0-15,4-4-2 16,-1 1-1-16,1-10-3 16,-4 4 1-16,-4-4 0 15,1 0 1-15,-4 0 0 16,0-6 0-16,-4 7 0 15,-3-1 0-15,0 3 4 16,0 4 5-16,-3 2-5 16,-1 4-2-16,0 3-6 0,-3 3 0 15,0 7 0-15,0-1 2 16,3 4-1-16,0 0-1 16,4 2-2-16,0 4 1 15,7-6-1-15,0-1 0 16,4 1 0-16,3-4 0 15,4 1 2-15,3-4 0 16,-7 0 0-16,7-2 2 16,0 2-3-16,4-6 0 15,-7-6 3-15,3-1 1 16,-4-2-1-16,1-7 1 16,0 0-2-16,-4-6-1 15,0-6 1-15,0 0 1 0,-7-4-1 16,0-3 2-16,-7 1 0 15,0 5 1-15,-4 4 4 16,0 9 5-16,-6 7-3 16,-5 9 2-16,1 9-9 15,-4 7-4-15,4 6-3 16,0 3 3-16,3 1 0 16,4-1 1-16,7-3 0 15,3 0 0-15,4-3-3 16,7 0 0-16,8-3 2 15,-8-1 2-15,7-2 0 16,4-4-1-16,-1-2-2 0,1-4-1 16,0-3 6-16,-1-3 3 15,1-7-3-15,-4-6-2 16,4-9 0-16,-7-3-1 16,3-7 0-16,-11-3 2 15,5-3-1-15,-5 4 2 16,-3 5-2-16,0 7 2 15,-3 3 2-15,-5 6 2 16,-6 10-3-16,0 6-1 16,-7 6-3-16,-4 13-1 15,0 13-1-15,0 5 0 16,1 1 2-16,2 0 0 16,8-3 0-16,4-4 2 15,2-6-3-15,8-3-2 0,8 0 2 16,6-6 0-16,7 0 1 15,4-3 2-15,0-4 1 16,3-3 3-16,-7-6-1 16,0-3 2-16,1-6-4 15,-1-7-2-15,0-3-3 16,-7-9 1-16,1-4 1 16,-5-6 0-16,-3-3 0 15,-7 4 2-15,-3 2 1 16,-4 7 1-16,-4 9 2 15,-10 6 1-15,-4 13-6 16,-7 13 0-16,-3 12-3 16,-4 6 0-16,7 1 2 0,0-1 0 15,11 1-3-15,6-4 0 16,8-2-1-16,11-8 3 16,7 1 0-16,10-3 1 15,4-3 2-15,-1-4 1 16,5-6 3-16,-4-6 1 15,-1-3-1-15,-2-7 1 16,-1-6-6-16,-10-9-3 16,-1 0 1-16,-3-7 2 15,-3 3 0-15,-8 7 2 16,-6 6 0-16,-8 13 3 16,-3 15-3-16,-8 7-2 15,4 6-3-15,4-3-1 16,3 0-3-16,8 0-1 0,3-3-3 15,7-4 1-15,0 1 3 16,0-4 1-16,0 4-8 16,0-7-2-16,0 1-5 15,0-4-3-15,0 0-3 16,0-3-1-16,0 0-14 16,0 0-4-16,0-3-27 15,0 0-9-15</inkml:trace>
  <inkml:trace contextRef="#ctx0" brushRef="#br0" timeOffset="22923.02">22400 9061 168 0,'0'0'66'0,"-4"0"-52"0,4 0 6 15,0 0-1-15,0 0-11 16,0 3-2-16,-3 3-9 16,3-3 0-16,0 0 1 15,0 4 1-15,0-7 3 0,0 0 5 16,0 3 6-16,0-3 4 0,0 3 2 16,0-3 3-16,0 0 3 15,0 0-11-15,0 0-3 16,0 0-3-16,0 0 2 15,0 0-1-15,0 0 0 16,0 0 6-16,0 0 4 16,0 0 4-16,0 0 1 15,0 0-7-15,0 0 0 16,0 0-6-16,0 0-1 16,0 0-6-16,0 0-1 15,3 0-3-15,-3 0-1 16,0 0-1-16,4 0 0 15,0-3 6-15,-4 0 2 16,0 0 2-16,3-1 2 0,1 1 1 16,-1 0 1-16,-3 0-4 15,0 0 0-15,0 3-3 16,0-3 2-16,0-1 0 16,4 1 1-16,-1-6 0 15,4-1 0-15,-3 1 2 16,3 0 1-16,-3-1-1 15,-1 1-1-15,1-1-5 0,3-6-1 16,-4 4 5 0,4-1 3-16,0 1-6 15,0-1-1-15,4 0 0 16,-7 1 0-16,3-1-2 16,0 1 1-16,0 2-2 0,-4 4-1 15,1 0 3-15,3-4 0 16,7-3 1-16,-7 1 2 15,4 2-1-15,3 1 0 16,0 0-3-16,1-1 1 16,2 1 0-16,-3-1 1 15,4 1 0-15,3-1 0 16,-6 1 0-16,6-1 0 16,-3 1-2-16,3-1-2 15,0 1 3-15,-3 0 0 16,3-1-4-16,-3 1-1 15,0-1 3-15,-1 1 1 0,1-1 0 16,-4-2 1-16,4-1-2 16,-7 1 2-16,3-1 0 15,-4 0 1-15,1 1-5 16,0-1 1-16,-1 4 0 16,-3-1 2-16,0 1-3 15,4-1 0-15,-4 1 1 16,4-1 0-16,-1 1 2 15,1-1 3-15,3-2-4 16,0-1-1-16,4 1 2 16,0-1 3-16,3-3-4 15,0 4-1-15,8-1 2 16,-4 1 3-16,-4-1-4 16,0 3-1-16,0 1 0 0,1 3 2 15,-1-1-3-15,-7 1 0 16,4 0 1-16,3 0 0 15,-7-1 0-15,4 1 0 16,3-4 2-16,-7 1 1 16,4 0-1-16,3-1-2 15,-6 1 1-15,6-1 1 16,0 1-3-16,0 2 0 16,1-2 1-16,2 3 0 15,1-1 0-15,0 1 0 16,3 0 0-16,1-4 2 15,3 1-3-15,-4-1 0 16,-3 1 1-16,3 0 0 16,-3-1 0-16,-7 1 0 0,3-1 0 15,0 1 0-15,1-1 0 16,2 1 0-16,-2-1 0 16,10 1 0-16,-11-1 0 15,11-2 2-15,0-1-3 16,0 1-2-16,10-4 2 15,-3 3 2-15,0 4 0 16,-3-1-1-16,-8 1-2 16,0 3 1-16,-3-4 3 15,0 1 3-15,0-4-4 16,3 1-1-16,4-1 0 16,-11 7 0-16,-3-1-3 15,10 1 2-15,22-3 1 0,-8-1 2 16,-3 4-3-16,0 0 0 15,-3 2 1-15,-4 1 0 16,-4 3 0-16,-3-3 0 16,0 0 0-16,3-3 2 15,0-1-1-15,4 1 2 16,4 0-7-16,3-1 1 16,0 4 3-16,0-3 2 15,0 3 0-15,-4 0-2 16,1 3-2-16,-4 0 1 15,-1 0 1-15,-6 0 0 16,0-3 0-16,-4-1 0 16,1 1 0-16,-1 0 2 15,4 0-1-15,-4 0-1 0,4 0-2 16,3 3 1-16,4-4 1 16,-4 1 2-16,4 3-3 15,0-3 0-15,0 3 1 16,0 0 2-16,-4 0-3 15,-3 0 0-15,4 0 1 16,-12 0 0-16,4 0 0 16,-3-3 2-16,3 0-1 15,-3 0-1-15,0 0 1 16,3-4-1-16,4 1 0 16,0 0 0-16,0-1 0 15,7 1 0-15,-1 3 0 0,5-3 2 16,-1-1-1-16,1 1-1 15,-1 0-2-15,1-1-1 16,-4 1 4-16,-4 0 1 16,-3 0 0-16,0-1-2 15,-1 1-2-15,1 0 1 16,0-1 1-16,3 1 0 16,4 0 0-16,0-1 0 15,0 1 0-15,3 0 0 16,-3 0 0-16,-3-1 2 15,-1 1-3-15,-3 0-2 16,0-1 2-16,-4 1 2 16,4 0 0-16,-11-1-1 0,4 1 1 15,-4 0 1-15,0 0-1 16,4-1-1-16,-8 1 1 16,8 0-1-16,-7-1 0 15,7 1 0-15,-1 0-3 16,4-1 2-16,4 1 3 15,0-6 1-15,3 2-4 16,1 1 1-16,3 2 0 16,0 1 0-16,-8 0 2 15,5 3 1-15,-4-1-4 16,-4 4 1-16,0 0 0 16,0-3 0-16,1 0 0 15,-1 0 0-15,-7-3 0 16,7-1 0-16,1-2 2 0,2-1 3 15,5 1-4-15,-1 3-1 16,4-1 0-16,-14 4 0 16,-4 0 0-16,11 0 2 15,21-3-1-15,-4-1-1 16,-3 4 1-16,-3 0-1 16,-4-3 0-16,-4-1 0 15,0 1 0-15,4 0 0 16,7 0 2-16,-3-1 1 15,3 1-4-15,0 0 1 16,0-1 0-16,0 4 0 16,0 0-3-16,0 0 2 15,-11 0 3-15,4 0 1 16,-4-1-4-16,-3 1 1 0,0-3 0 16,0 0 2-16,0-1-3 15,3 1-2-15,4 0 2 16,10-1 0-16,-6 1 3 15,6 0 3-15,1 0-4 16,-1 2-1-16,-6 1-2 16,3 0 0-16,-11 0 2 15,1 0 0-15,-1 0-3 16,4 0 2-16,3-1 3 16,8-2 1-16,6-3-4 15,5-1 1-15,2 1 2 16,-6-1 1-16,-4 1-1 0,0-1-2 15,-7 1 1-15,0-1 1 16,-3 1-3-16,3 3 0 16,0-1 1-16,0 1 2 15,3 0-1-15,1-1-1 16,-1-2 1-16,4 3-1 16,-10-1 2-16,-1 1 1 15,1 0-4-15,-5-4-1 16,1 1 3-16,4-1 1 15,-1 1-3-15,4 0-1 16,0 2 1-16,4 1 0 16,-4 0 1-16,-4 3 0 15,-3-1 0-15,-4 4 2 0,4 0-3 16,-10 0 0-16,2 0 1 16,-2 0 0-16,-1 0 0 15,0-3 0-15,1 0 0 16,-5 0 2-16,1-3-3 15,3 2 0-15,0 1 1 16,8 0 0-16,-8 0 0 16,4 0 2-16,7 0-1 15,0 0-1-15,0-1 1 16,0 1 1-16,-4 0-3 16,0 3-2-16,-3 0 4 15,0 0 1-15,-4 3 0 16,0-3-2-16,1 0-2 0,-5 0 1 15,5-3 1-15,-1 0 0 16,4 0-3-16,0 0 2 16,3 0 1-16,0-1 2 15,4 1-1-15,0 0-1 16,0 3 1-16,-4 0-1 16,1 0 0-16,-1 0 2 15,0 3-1-15,-3 0-1 16,0-3 1-16,0 0-1 15,0 0 0-15,-8-3 0 16,5 0 0-16,2 0 2 16,5-3 1-16,3 2 1 15,3 1-5-15,-3 0 1 16,3 0 0-16,4 0 0 16,-7 0 0-16,-3 0 2 0,-1 3-1 15,0 0-1-15,-3 0 1 16,0-4-1-16,0 4 0 15,0-3 0-15,3 0-3 16,-3 0 2-16,3 0 3 16,4 0 1-16,7 0-4 15,-3-1 1-15,6 1 0 16,1 3 0-16,-1 0 0 16,-3 0 2-16,0 0-1 15,-3-3-1-15,-1 0 3 16,0 3 0-16,4-10-4 0,0 7 1 15,4-3 0 1,0 3 0-16,3 0-3 0,-7 0 2 16,0 3 1-16,-4 0 2 15,-3 0 1-15,0-4 1 16,-4 1-5-16,4 0 1 16,-7-3 0-16,7 0 2 15,7-1-1-15,7 1-1 16,4 0-2-16,3 2 1 15,-4 1 1-15,1 0 2 16,-8 0-1-16,-6-3 2 16,-4 3-4-16,-4-1 0 15,-3 1 1-15,0 0 0 16,-4 0-3-16,0 0 2 16,1 0 1-16,-1 3 2 0,0-3-1 15,4 3 2-15,0-4-2 16,0 4-1-16,-8 0-2 15,5-3-1-15,-1 3 2 16,-3 0 0-16,-4 0 1 16,0 0 0-16,0 0 0 15,0 0 2-15,-3 0-3 16,3 0 0-16,-7-3 1 16,4 3 2-16,-1-3-1 15,1 0-1-15,3 0 1 16,-10-1-1-16,-1 4-7 15,1-3-3-15,-1 0-10 16,1-3-2-16,3-4-13 0,-7 1-3 16,4-10-15-16,-1 0-5 15,1-3-8-15,-1 0-4 16,1 0-1-16,-1 0-1 16,-3 3-73-1</inkml:trace>
  <inkml:trace contextRef="#ctx0" brushRef="#br0" timeOffset="23358.69">33094 6376 352 0,'-4'-6'132'0,"4"6"-103"0,0 3 7 15,0-3-4-15,0 0-12 16,0 3 1-16,4 4-3 16,3-1 0-16,7 4-9 15,7-1 6-15,11 4 2 0,11-1 2 16,3 1 1-16,-3 3-7 16,-1-1 0-16,-3 1-6 15,-3 0-2-15,-8 0 0 16,-3-1-1-16,-8 4 0 15,-2 3 0-15,-5 3 0 0,-10 7 2 16,-7-1 1 0,-4 1 3-16,-10 3-5 0,-11-1-1 15,-10 7-4-15,-8 10-1 16,1 2 1-16,2 1 2 16,8-7-14-16,8-6-7 15,2-6-21-15,8-10-8 16,3-6-16-16,4-4-7 15,3-5-68 1,1-4-67-16,3-12 71 16</inkml:trace>
  <inkml:trace contextRef="#ctx0" brushRef="#br0" timeOffset="25385.27">3869 6080 308 0,'-11'-60'115'0,"4"45"-89"0,4-4 21 0,-1 16 3 16,1 0-7-16,3-1-1 15,0 4-19-15,0 13-6 16,3 15-11-16,4 16 3 0,4 10 3 15,7 28 7-15,6 31 5 16,12 4-3-16,6 34-3 16,1 7-6-16,3-10-2 15,-7 6-4-15,-11-12 1 16,1-22-6-16,-5-20-1 16,1-11 0-16,-7-14 2 15,3-9-1-15,-10-12 2 16,0-13-11-16,-4-7-2 15,0-8-11-15,-4-7-1 0,-3-19-51 16,-3-10-17 0,-4-15-9-1,7-25-64-15</inkml:trace>
  <inkml:trace contextRef="#ctx0" brushRef="#br0" timeOffset="26181.74">3851 6181 312 0,'-14'3'118'0,"10"-6"-92"0,-6-6 8 0,6 2 0 16,1-2-7-16,3-4 2 15,0-2-8-15,3-4 0 16,1 3-12-16,10-6 3 0,7 3 2 16,4 0-1-16,21 0 2 15,11-6 3-15,3-3 1 16,11-1-2-16,28-2 0 16,11-7 2-16,7 0 0 15,32-12-6-15,0-10-3 16,21-19 1-16,25 13 0 15,-4 0-1-15,22 3 1 16,0 6-4-16,10-6-2 0,-3-6 2 16,21-10 0-16,-14 3-1 15,10 7 1-15,-17 3-2 16,10 0 2-16,-24 6-4 16,-15-3-2-16,-6 12 0 15,-26 11-1-15,-35 11 0 16,-10 10 0-16,-26 10 0 15,-10 9 0-15,-18 0 0 16,-13 0 0-16,-12 0 4 16,-7 0 2-16,-10 3-5 15,-4 3-2-15,-7-6 4 16,0 0 3-16,-3 0-3 16,-4 0 0-16,0 0-1 0,0 0-2 15,0 0 1-15,-4-6 1 16,4 6-1-16,0 0-1 15,0 0 1-15,0 0-1 16,0 0-3-16,0 0 2 16,0 0-1-16,0 0 0 15,0 13-3-15,0 15-1 16,0 3 7-16,-7 20 6 16,0 37-5-16,-10 32-1 15,-5 31-1-15,-3 51 0 16,-17 50 0-16,-25 19 0 15,-18 22-3-15,-1 6 2 16,16-53 1-16,16-42 0 16,12-43 0-16,10-48 0 0,11-31-18 15,7-28-5-15,10-26-31 16,4-21-10-16,14-11-95 16,18-2-41-16,-4-29 31 15</inkml:trace>
  <inkml:trace contextRef="#ctx0" brushRef="#br0" timeOffset="28837.2">10033 4924 244 0,'0'-6'93'0,"-4"6"-72"0,4 0 9 0,0 0-1 16,0 0 2-16,-3 0 4 15,3 0-2-15,-4-3 0 16,4 3-18-16,0 0 6 16,0 0 6-16,0 0-4 0,0 0-1 15,0 0-10-15,0 12-5 16,0 13 2-16,0 20 2 16,4 8-2-16,3 10 0 15,4 19 3-15,-1 35 3 16,4 2-4-16,4 36-1 15,3 5-4-15,1 10-1 16,2 20-6-16,-2-20 1 16,-1 0 2-16,-3-3 1 15,-4-25 1-15,0-23 2 16,-3-18-3-16,-4-13-2 16,0-15-3-16,-4-17 1 15,1-11-1-15,3-11-2 0,-7-9-26 16,-11-9-12-16,1-10-56 15,-1-9-25-15</inkml:trace>
  <inkml:trace contextRef="#ctx0" brushRef="#br0" timeOffset="29424.61">9214 5740 296 0,'-7'0'112'0,"4"0"-87"15,3 3 0-15,0-3-5 0,0 3-5 16,7-3 3-16,7 0 5 16,3 0 3-16,19-3-13 15,3-3 12-15,3-4 5 0,1 1-2 16,10-4 0-16,22-2-2 16,13-4-1-16,-3-13-8 15,7-2-2-15,18-4-7 16,7 3 0-16,-14 7-5 15,-7 3 0-15,-4 6-1 16,0 3-2-16,-3 6 1 16,-11 4-1-16,-18 3-3 0,-7-3 0 15,-14 3-23-15,-7-1-7 16,-11 1-28-16,-14 3-11 16,-7 7-110-1</inkml:trace>
  <inkml:trace contextRef="#ctx0" brushRef="#br0" timeOffset="29829.61">9576 5012 304 0,'0'0'112'0,"-4"0"-87"0,4 7 11 15,0-1-2-15,0 0-4 16,0 4 2-16,0 5 0 15,-3 1 0-15,3 6-17 16,-7 3 2-16,3 4 1 0,-3 2-10 0,0-2-2 16,3 8-6-16,-10 1-1 15,3 0-10-15,1 3-5 16,3-3-8-16,0-7-2 16,0-5-17-16,3-8-5 15,4-8-17-15,0-13-4 16,7-4-58-1</inkml:trace>
  <inkml:trace contextRef="#ctx0" brushRef="#br0" timeOffset="30093.88">9452 5141 300 0,'10'7'112'15,"-6"-4"-87"-15,6 3 20 0,-6-3 1 0,3 7-2 16,0-1 3-16,4-2-13 16,-1 5-3-16,5 4-18 15,6 0-8-15,4-1-3 0,7-2-2 16,7 3 2-16,0-4-8 16,3-2-1-16,1-1-27 15,-4 1-10-15,-7-4-35 16,-1 4-15-16,1-1-52 15</inkml:trace>
  <inkml:trace contextRef="#ctx0" brushRef="#br0" timeOffset="30363.14">10026 4883 348 0,'-4'0'132'0,"1"-3"-103"0,6 3 3 0,-3 0-4 15,4 0-10-15,3 3-1 16,4 3-3-16,6-2-1 16,5 5-7-16,-5-3 0 0,12 10 1 15,-5-3-6-15,12 9 0 16,-4-6-1-16,-4 2 0 0,4 1-38 15,-11-6-16-15,1 0-114 16</inkml:trace>
  <inkml:trace contextRef="#ctx0" brushRef="#br0" timeOffset="30600.39">10366 4801 408 0,'0'-6'151'0,"-3"12"-118"0,6-6 9 0,-3 0-3 16,0 7-10-16,0 5 3 15,0 7-16-15,0 16-7 16,0 15-5-16,0 10-6 0,0 3 1 16,0-9-23-16,0-1-10 15,4 1-22-15,-4 6-10 16,0-1-15-16,0-2-5 15,0-7-50 1</inkml:trace>
  <inkml:trace contextRef="#ctx0" brushRef="#br0" timeOffset="31720.78">10295 7183 272 0,'0'0'101'0,"0"0"-78"0,0 0 15 0,0 0 4 0,0 0 1 15,0 0 4-15,0 0-10 16,0 0-3-16,0 0-19 16,-3 3 0-16,-1 3-1 0,4 1-3 15,0 2 1-15,0 4-3 16,4 3 2-16,3 6-2 16,0 9 2-16,4 10-2 15,-1 6 2-15,1 1-4 16,-1 2 1-16,1-6-3 15,0-3 2-15,-4-3-4 16,3-4 0-16,-10 1-1 16,4 0-2-16,-4-1 1 15,3 1-1-15,-3-3 0 16,0-4 0-16,0-6 0 16,0-6 2-16,0-4-10 15,0-2-4-15,0-1-19 0,0-9-5 16,-3-3-30-16,-1-6-12 15,-3-4-100 1</inkml:trace>
  <inkml:trace contextRef="#ctx0" brushRef="#br0" timeOffset="32908.91">9579 5929 260 0,'0'-3'96'0,"-3"3"-75"0,3 0 10 0,0 0-2 15,0 0 0-15,0 0 5 16,0 0-6-16,-4-6-2 16,1 6-14-16,3 0 6 0,-7 0 2 15,7 0-4-15,0 0-1 16,-8 6-7-16,5-3 0 15,-1 0-7-15,1 10-1 16,-1 6-2-16,4 9 0 0,-7 0 2 16,7 1 2-1,0 2-1-15,0 1 2 0,7-4-4 16,-7 1-2-16,7-4 2 16,4-3 2-16,0-6 0 15,3-4 2-15,4-6 7 16,6-2 3-16,5-8 7 15,3-2 2-15,-1-3 0 16,5-7 1-16,-11-6-9 16,3-6-3-16,-10-4-2 15,0-3-1-15,-1-2-4 16,-10 2-1-16,-3 3 1 16,-4 4 0-16,-7 0-2 15,-7 12 1-15,-4-6-4 0,-14 9 0 16,0 4-8-16,-3-4-2 15,3 4-10-15,-4 2-4 16,8 1-8-16,7 6-5 16,3-9-21-16,7 6-8 15,11 3-105 1,7 6-45-16,8 6 112 16</inkml:trace>
  <inkml:trace contextRef="#ctx0" brushRef="#br0" timeOffset="33400.97">9381 6550 324 0,'0'0'123'0,"0"0"-95"0,3-3 14 0,1-1-1 16,-1 1-8-16,4-3 3 15,4-3-5-15,3-1-1 16,4 1-17-16,3-1 5 0,-3 1 3 15,10-1 0-15,11-2 2 16,15-1-2-16,13-3-1 16,4-3-4-16,-4-3-2 15,18-3-4-15,21-3-1 16,4-4-3-16,-3 4 1 16,13 0-4-16,4-1-2 15,-10 4-3-15,-8 6 1 16,-7 3 1-16,1 4 2 15,-8 5-1-15,-11 1-1 16,-13 3-4-16,-15-6 0 16,-11 2-16-16,-10 1-4 15,-11-3-39-15,-6-1-16 0,-12 7-133 16</inkml:trace>
  <inkml:trace contextRef="#ctx0" brushRef="#br0" timeOffset="34168.12">9767 6679 300 0,'0'0'112'0,"0"0"-87"0,0 0 18 0,0 0 2 15,0 0-2-15,0 0 4 16,0 0-11-16,0 0-4 16,0 0-18-16,4 6 0 0,-1 1 2 15,1 2-4-15,3 4 1 16,0 5-6-16,0 1-2 15,4 3-5-15,-1 4 0 16,1-1-7-16,-8 0 0 16,5 0-13-16,-1-3-2 15,3-3-15-15,-6 0-4 16,3-3-13-16,-4 0-4 16,1-4-99-16</inkml:trace>
  <inkml:trace contextRef="#ctx0" brushRef="#br0" timeOffset="34645.76">9494 7340 288 0,'0'4'110'0,"0"-4"-86"0,4-4 22 0,-1 1 6 16,1-3-8-16,6-3-1 16,-2-1-7-16,9 1-2 15,1-1-19-15,10 1 0 0,11-1-1 16,11 1 8-16,7-1 6 15,-1 1-9-15,1 0-3 16,7-4-5-16,17-6 0 16,15-6-4-16,-7-13 1 15,-1-6-5-15,12-7-2 16,9 4 0-16,-6 6 1 16,-11 7-1-16,-10 5-1 15,-4 7 1-15,-4 3-1 0,-6 7 0 16,-4 2 0-16,-11 7-3 15,-7 0 0-15,-11 0-9 16,-6 0-5-16,-5 0-13 16,-6-1-6-16,-7 4-21 15,-8 0-9-15,-3 7-123 16</inkml:trace>
  <inkml:trace contextRef="#ctx0" brushRef="#br0" timeOffset="35250.11">9859 7526 332 0,'0'-15'126'0,"0"8"-98"0,4 1 3 16,-4 6-3-16,0 0-4 16,0 0 3-16,0 0-8 15,0 9-1-15,0 4-11 16,0 6-2-16,3 0 1 0,1 0 3 15,-1 0 5-15,1 0-6 16,3-4 0-16,0 1-6 16,-3-3-2-16,3-1 2 0,0-2 1 15,-4-1-4-15,5 1 1 16,-1-4 0-16,3-3 0 16,-6-3 0-16,3-3 0 15,4 0 0-15,-1-4 0 16,1 1-3-16,-1 0 2 15,1 0-39-15,3 2-18 16,-3 1-47-16,7 0-22 16,-4-3-5-1</inkml:trace>
  <inkml:trace contextRef="#ctx0" brushRef="#br0" timeOffset="35566.21">10044 7495 356 0,'-8'-3'132'0,"8"3"-103"0,-3 0 23 16,3 0 4-16,0 0-15 16,0 0-1-16,0 0-23 15,0 0-10-15,0 9-5 16,0 10-2-16,3 3 0 0,5 3 0 15,-8 4 2-15,7-1-1 16,0 0-1-16,0 1-6 0,0-1-1 16,0-3-8-16,0 0-3 15,4-6-10-15,-8-3-3 16,4 0-14-16,0-3-6 16,1-4-28-16,-5-3-13 15,4 1-32 1</inkml:trace>
  <inkml:trace contextRef="#ctx0" brushRef="#br0" timeOffset="36149.94">9753 8156 344 0,'0'-3'129'0,"0"3"-100"0,0 0 11 15,0 0-2-15,0 0-10 0,0 0-2 16,0 0-8-16,0 0-1 16,3 0-10-1,5-3 5-15,6 0 1 0,3 0 0 0,5 0 2 16,6 0 1-16,0-4-1 16,1 1-1-16,6 0 1 15,4-4-4-15,18-2 1 16,10-10-3-16,8-7 2 15,-4-2-2-15,3-7 2 16,11 0-6-16,14 3-1 16,-3 7-4-16,-7 3-1 15,-1 3 1-15,8 0 2 16,3 6-1-16,-3 0 2 16,-11 0-4-16,-14 1 0 15,0 2 1-15,-7 1 2 16,-4 2-1-16,-7 1-1 0,-3 2 1 15,-8 1-1 1,-3 0-7-16,-14 3 0 0,-4-1-35 16,-7 1-14-16,-6 3-24 15,-8 0-11-15,-8 3-93 16</inkml:trace>
  <inkml:trace contextRef="#ctx0" brushRef="#br0" timeOffset="36749.29">10472 7977 252 0,'0'-10'96'0,"0"7"-75"0,0 3 3 16,0 0-4-16,0 0 4 16,0 0 7-16,0 3 4 15,0 4 3-15,0 2-21 16,0 4 4-16,4 3 2 0,0 2 1 15,3 1 3-15,0 0-9 16,0 3-3-16,0 3-6 16,4 4-1-16,-4-1-5 0,3 4 0 15,1 9-1-15,0 3 1 16,3 6-2 0,-7-3-1-16,3 1-2 0,5-7-1 15,-5-7-9-15,1-5-5 16,-4-4-9-16,0-6-1 15,-3-3-10-15,-4-4-2 16,0-2-28-16,0-10-9 16,-4-4-57-1</inkml:trace>
  <inkml:trace contextRef="#ctx0" brushRef="#br0" timeOffset="37531.01">10086 8506 292 0,'-3'-16'110'0,"-1"7"-86"0,4-10 11 0,0 13-1 16,0-1-8-16,0 1 2 16,0 0-3-16,-4 0 2 15,4-1-15-15,-3 1 2 16,-1 0 2-16,1-4-2 0,-1 1 2 15,1-1-3-15,-1 1 0 16,1-1-3-16,-1-2-1 16,1 2-1-16,3 1 0 15,-8-1 2-15,5 4 4 16,-1 0-4-16,1 3 0 16,-1 3-6-16,4 0-3 15,-7 6-3-15,4 3 1 16,-4 4-1-16,3 6 0 15,0 6 2-15,4 3 0 16,0 4-3-16,4-1 2 16,0-2-1-16,3-4-2 0,-4-6 3 15,4 0 0-15,0-7 1 16,8-2 0-16,-8-7 0 16,7-6 0-16,0-7 8 15,4-8 5-15,-11-8-4 16,3-5-3-16,-2-4-1 15,-1 4-1-15,-4 2-2 16,1 7 1-16,-1 7-2 16,1 2 2-16,-4 3-2 0,0 1-1 15,7 3 1-15,-4 9-1 16,5 9 0-16,6 14 2 16,-4 11 1-16,8 8 1 15,0-4 0-15,3 3 2 16,0 0-3-16,1-3-2 15,-1-3-3-15,-3-4 1 16,-1-5-10-16,-3-7-5 16,1-7-21-16,2-5-9 15,-6-7-19-15,0-6-8 16,3-7-108 0</inkml:trace>
  <inkml:trace contextRef="#ctx0" brushRef="#br0" timeOffset="38251.53">10944 8175 368 0,'-14'0'137'0,"3"4"-106"0,0-4 17 0,4 0 3 16,7 0-9-16,0 0 0 16,0 0-10-16,0 0-5 15,0 0-15-15,0 0-3 0,0 0-2 16,4-4-1-16,7-5 1 16,-8-1-2-16,4 1 2 15,4 0-4-15,-1 2-2 16,1 1 2-16,0 3 2 15,-1 3 4-15,-3 3 2 16,1 3-1-16,-1 4-1 0,-4 2-3 16,-3 1-1-16,0 0-3 15,0 2 1-15,-3-2-2 16,3-1-1-16,-4 1-2 16,4-3 1-16,0-4-6 15,0 3-3-15,4 1-1 16,3-1 1-16,7 1 4 15,0 2 1-15,4 1 0 16,3-1 4-16,-3-2 0 16,-1-1 1-16,-2 1 4 15,-1-1 5-15,-7 1 1 16,0 2 4-16,-14 4-3 16,0 3-1-16,-7 3-9 15,-4 0 0-15,-3 0-6 0,-1 0-1 16,5-3-15-16,-8-3-6 15,-7-7-30-15,11-2-14 16,-8-7-28-16,12-10-11 16,-1-6-58-1</inkml:trace>
  <inkml:trace contextRef="#ctx0" brushRef="#br0" timeOffset="38778.19">10618 7359 376 0,'-7'-6'140'0,"3"6"-109"0,4 0 7 16,0 0-6-16,0 0-9 16,0 0 0-16,0 0 1 15,4 0 2-15,3 0-14 16,0-3 9-16,4 0 2 0,6-4-5 16,8 1 0-16,0 0-7 15,3-4 1-15,1 4-3 0,-1 0 0 16,-3 0-1-16,0 2 0 15,-8 1-2-15,-3 3 1 16,1 3 0-16,-5 4 3 16,-3 2-3-16,0 7 1 15,1 6-5-15,-8 3 0 16,3 7-1-16,-3-1 1 16,0-2-4-16,4-1-2 15,-1-6 2-15,1-3 0 16,-1-3-6-16,1-4 0 15,3-6-2-15,0-9 3 16,0-3-5-16,4-7-1 16,-1-2-26-16,1-4-11 15,0-3-42-15,-1-7-18 0,8 10-76 16</inkml:trace>
  <inkml:trace contextRef="#ctx0" brushRef="#br0" timeOffset="39269.64">10579 6452 320 0,'-4'-6'121'0,"1"3"-95"0,3-1 16 0,0 4 1 16,-7-3-6-16,3 3 0 0,4 0-9 16,0 0-3-1,0 0-14-15,4 3 4 0,3 7 3 0,-4 6 3 16,8 3 4-16,0 6-9 16,3 3-2-16,0 0-8 15,0-2-2-15,0-1-2 16,0 0-2-16,1-3-10 15,-1-3-6-15,-4-3-17 16,1-4-4-16,-4 1-20 16,0-7-9-16,-3-3-6 15,-4-3-3-15,0-9-67 16</inkml:trace>
  <inkml:trace contextRef="#ctx0" brushRef="#br0" timeOffset="39845.56">10494 5737 244 0,'-7'0'93'0,"7"-3"-72"0,0 3 11 0,0 0 3 0,-4 0-6 16,4 0 1-16,-3 0 2 15,-1-3 3-15,0-1-19 16,1 4 8-16,-1 0 4 0,4 0-2 16,0 0-1-16,-7 4-9 15,4 5-3-15,-1 1-3 16,1 5 1-16,-1 4-6 15,1 3-1-15,3 7-2 16,0 8 1-16,0 4-2 16,3 0 2-16,1 0 0 15,3-6 1-15,3-7-2 16,-3-3 1-16,8-6 7 16,2-6 3-16,8-10 2 15,4-9 1-15,2-13 0 16,5-13 0-16,-4-2-2 15,-4-4-1-15,-3-3-3 0,-4 6-1 16,-14 4-5-16,-3-1-3 16,-11 4-3-16,-7 0-1 15,-11 2-14-15,-4 8-6 16,-2 2-6-16,-1 3 0 16,3 7-8-16,1 6-2 15,3 6-17-15,4 0-6 16,7 1-29-16,7-1-10 15,7 0-34 1</inkml:trace>
  <inkml:trace contextRef="#ctx0" brushRef="#br1" timeOffset="46763.04">2834 8909 276 0,'-4'-15'104'0,"4"15"-81"0,-3-4 14 16,3 4 1-16,0 0-7 0,0 0-1 16,0 0-8-16,0 0-1 15,-4 4-12 1,4 5 1-16,0 13 1 0,0-3 2 0,0 38 3 15,0 15-3-15,4 35 2 16,-1 7-4-16,1 12 1 16,3 22-5-16,0-10 1 15,4-2-5-15,-4 3 0 16,7-7 1-16,-10-12 2 16,3-16-3-16,0-4 0 15,3 4-1-15,-10-9 1 16,4-16-2-16,-1-16 2 15,1-16-2-15,0-9-1 16,-1-10 1-16,4-6-1 16,-7-6 4-16,7-7 2 15,7-6 0-15,1-3 1 0,2-3-2 16,12 0 0-16,3-3-3 16,14 0-2-16,-18-1 1 15,11 1 1-15,7 0 1 16,0-1 3-16,18 1-1 15,10-3 0-15,4-1-3 16,-10-2 1-16,10-4 0 16,21 0 1-16,4 0-2 0,-4 1-2 15,4-1 1 1,7 0 1-16,17 3-3 16,-17-2 0-16,7-1 1 0,11 0 0 15,3 0 0-15,-11 1 2 16,15 2-1-16,10 0-1 15,-17 4-2-15,0 3 1 16,10-1 3-16,0 4 1 16,-14 3-4-16,0 0 1 15,11 0 0-15,-4-3 0 16,-14 0 0-16,0-3 0 16,11-1 0-16,-4-5 2 15,7-4-1-15,-11 3-1 16,-3 1 1-16,4-1-1 15,-11 1 0-15,-15 2 0 16,-10 4 0-16,8 3 0 0,2 3 0 16,8-3 0-1,-25-1-3-15,-7 1 2 16,-7 0 1-16,3 0 2 0,1-3-3 16,2 2 0-16,1 1 1 15,-3 0 2-15,-15 0-3 16,-7-3 0-16,-7 3 1 15,-7-1 2-15,-7 1-1 16,-4 0 2-16,0 3-2 16,-7 0-1-16,0 0 1 15,1 0-1-15,-1 0-3 16,0 0 2-16,0 3 1 16,0 0 0-16,1 1 0 15,2-1 2-15,5 0-1 0,2 0-1 16,8 0 1-16,0 0-1 15,4 4-3 1,-1 2 2-16,0-3 1 0,-3 1 0 16,-3-1 0-16,-4 0 2 15,-4 1-3-15,0-1-2 16,-7 0 4-16,0-3 1 16,1 0 0-16,-1 1-2 15,-4-4 1-15,-2 0-1 16,-1 0 0-16,-4 0 0 15,1 0 0-15,-1 0 0 16,-3 0 0-16,0 0 2 16,0-4-1-16,0 1 2 15,0-3-4-15,0-3 0 0,0-7 1 16,-3-9 2-16,-1-7-3 16,4-6 0-16,0-3 1 15,0-6 0-15,-3-3 0 16,-1-1 2-16,-3-15-1 15,0-28 2-15,0-10-4 16,3-7-2-16,-6-30 2 16,-1-4 0-16,0 3 3 15,-6-19 1-15,-5 7-6 16,-2 15 0-16,-5 1 1 16,-3-7 3-16,7 19-5 15,1 22 1-15,2 19 1 16,1 15 1-16,3 14 1 15,1 8 2-15,-1 14-1 16,4 9-1-16,-4 6 1 0,7 6 1 16,1 4-1-16,3 2-1 15,0 4 1-15,0 3-1 16,-1 0 0-16,1 0 2 16,0 0 3-16,0 3 2 15,0 0 1-15,-4-3 2 16,1 4-3-16,-1-1 1 15,-3-3-3-15,0 3 2 16,0-3-4-16,-1 0-2 16,-2 3 2-16,-8-3 0 15,-10 0-1-15,-8 0-2 0,-10 0 1 16,-4 0-1-16,0 0 0 16,1 0 2-16,-5 0-3 15,-13 3 0-15,-18 0 1 16,0-3 2-16,-1 0-3 15,1 3 0-15,-28 1 1 16,3-1 0-16,3 0 0 16,-10 3 2-16,-10 1-1 15,-5-4-1-15,5 3 1 16,-15 3-1-16,0 1-3 16,7 3 2-16,-24-1 1 15,3 7 2-15,3 3 1 16,-14 6 1-16,11 7-7 0,-7 6 0 15,-4 3 1 1,22-3 1-16,-18 3 1 16,0-9 2-16,28-7-3 0,-10 1 0 15,-8-4 1-15,15-6 2 16,17 0-3-16,-10-4 0 16,3 1 1-16,11 0 2 15,14-4-3-15,7 1 0 16,1 0 1-16,10-4 2 15,3-3-12-15,18 1-3 16,18-4-23-16,17-3-7 16,5 3-50-16,34 0-159 31</inkml:trace>
  <inkml:trace contextRef="#ctx0" brushRef="#br1" timeOffset="53487.26">966 7835 236 0,'-4'-25'88'0,"1"12"-69"0,-1-6 8 0,1 13 1 15,3-3-4-15,-7-4 3 16,3 0 0-16,4 1 1 15,-3-1-15-15,3 4 10 0,0-1 4 16,0 4-1-16,0 3-1 16,-4 0-5-16,4 0 0 15,0 3-2-15,0 0-2 16,0 6-4-16,4 10 0 16,-1 9-1-16,8 22 3 0,-4 29-3 15,11 12 1 1,-1 28-3-16,15 29 2 0,14 32-4 15,0 24-2-15,7 33-2 16,-3 5-3-16,-14 19 1 16,3-6-1-16,-8 16 2 15,-6-19 1-15,-3 3 1 16,-1-35 2-16,0-2-1 16,0-29 0-16,-6-42-6 15,-5-30 1-15,1-26-24 16,-4-34-54-1,-7-26 0-15,0-28-106 16,0-19-60 0,0-9 114-16</inkml:trace>
  <inkml:trace contextRef="#ctx0" brushRef="#br1" timeOffset="54180.32">353 8638 252 0,'-4'-3'93'0,"1"6"-72"0,3-3 14 0,0 0 2 15,0 0-10-15,0 0-3 16,3 0-1-16,1 0 0 16,-1 4-12-16,11-1 9 0,-3 3 3 15,10 0 4-15,15 1 3 0,10-4 1 16,25-6 1 0,0-10-2-16,17-12 1 15,19-19-11-15,13-13-2 16,-3-3-10-16,21 7-3 0,1 5-1 15,-19 7 2-15,-10 10-5 16,-11 9-1-16,-7 3-5 16,-10 6 1-16,-18 7-18 15,-8 0-8-15,-20 6-22 16,-4 6-9-16,-15 0-56 16,-9 10-25-16,-12 6-5 15</inkml:trace>
  <inkml:trace contextRef="#ctx0" brushRef="#br1" timeOffset="54720.28">792 7744 336 0,'-10'-7'126'0,"10"11"-98"0,-4-4 17 15,4 0-1-15,0 0-9 16,0 0 0-16,0 0-14 16,-3 6-3-16,-1 3-10 15,0 7-1-15,-6 9 0 0,-1 13-3 16,4 9-1-16,-7 7-1 15,-4-1-2-15,0 1-2 16,-6 0 1-16,2-1 3 16,5 1 1-16,-1 2-8 15,4-5-2-15,0-7-3 16,3-6-1-16,4-7-5 0,0-6-1 16,-4-6-10-16,8-3-5 15,3-3-5-15,3-10-3 16,8-9-17-16,-8-10-9 15,8-3-59 1</inkml:trace>
  <inkml:trace contextRef="#ctx0" brushRef="#br1" timeOffset="55043.11">424 7854 324 0,'-15'0'121'0,"12"0"-95"0,-4-6 16 15,7 6 1-15,0 0-15 16,-4 0-4-16,4 0-7 16,4 6-3-16,3 7-8 15,4 12 3-15,13 9 3 0,12 7 3 16,-1 4 3-16,22-1-6 15,-4 0 1-15,4 3-8 16,-11 0-1-16,-4 4-2 16,1-4-2-16,-4 0-10 15,-4 0-4-15,1-2-42 16,-4-8-17-16,-4-5-106 16</inkml:trace>
  <inkml:trace contextRef="#ctx0" brushRef="#br1" timeOffset="59928">441 9133 236 0,'-3'0'90'0,"-1"6"-70"0,1 1 13 0,-1-4-1 16,1 3-2-16,-4-3 2 15,3 0 2-15,4-3 4 16,-4 4-21-16,4-4 8 0,0 0 5 16,0 0-3-16,0 0 1 15,0 0-9-15,0 0-4 16,0 0-2-16,0 0-1 15,0 6 2-15,4-3 4 16,0 0-8-16,6-3-3 16,1 0 0-16,3-3 0 15,0 0 1-15,0-3 0 16,8-1-7-16,2 1 0 16,5 0-1-16,-4-1 2 15,-4 1 1-15,-3 0 1 0,-1 3-5 16,-3-1 1-16,-3 1 0 15,0 3 0-15,-1 0 2 16,-3 0 1-16,1 0-1 16,-5 0 1-16,1 0-4 15,-1 0-2-15,-3 0-25 16,0 0-11-16,0 0-40 16,-3 0-15-16,3 0-91 15</inkml:trace>
  <inkml:trace contextRef="#ctx0" brushRef="#br1" timeOffset="60167.79">753 8843 316 0,'-7'-12'118'0,"4"5"-92"0,-1 1 13 0,4 6-2 0,0-3-11 15,0 3-1-15</inkml:trace>
  <inkml:trace contextRef="#ctx0" brushRef="#br1" timeOffset="60376.85">743 8827 615 0,'3'19'24'0,"4"7"-2"0,0 8-1 16,4 4-1-16,0 3 2 16,-1-3 1-16,4-4-8 15,1 1-4-15,-8-3-4 16,3-1-2-16,-3-3-3 16,0 1-2-16,-3-4 1 15,3-6-1-15,-3-3 0 16,-1-4 0-16,1 1-14 15,-1-4-5-15,1-5-30 16,-1-4-11-16,1-4-46 0,7 1-18 16,-4 3-22-1</inkml:trace>
  <inkml:trace contextRef="#ctx0" brushRef="#br1" timeOffset="61116.04">441 9713 308 0,'0'-7'115'0,"0"7"-89"0,7-3 12 0,-3 3 1 15,-1 0-6-15,5 0 1 16,6-3-2-16,0 0 0 16,14 0-17-16,11 0 4 0,4-4 2 15,3-2-3-15,7-4 0 16,-3-2-4-16,21-1-1 16,-1-3-3-16,23-9-1 0,-12-4-5 15,1-6-3 1,13-3 0-16,5 0-1 15,-5 4 0-15,-13 5 2 0,-4 4-1 16,-18 6 2-16,4 3 2 16,-11 3 4-16,4 3-4 15,-11 1-1-15,0 2-2 16,0 1 1-16,-7-1-4 16,-7 4 0-16,0-3 3 15,-7 2 1-15,-8 4-6 16,-6 0 0-16,0 0-21 15,-8 6-9-15,-3 0-41 16,-7 0-15-16,0 4-103 16</inkml:trace>
  <inkml:trace contextRef="#ctx0" brushRef="#br1" timeOffset="61802.94">1480 8701 280 0,'0'-12'104'0,"-7"9"-81"0,3-4 7 16,1 7-1-16,-1 0 4 15,1 0 4-15,-1 0-6 16,1 4-2-16,-1-1-16 16,0 3 5-16,1 0 3 0,-1 4 0 0,1-1-1 15,-4 4-4-15,7 6-2 16,0 6-4-16,0 10-1 16,7 9-3-16,0 0-1 15,4 0 1-15,3 0 1 16,3-9 1-16,1-7 2 15,7-3-5-15,0-6-3 16,10 0 3-16,-14-6 1 16,11-4 0-16,-7-6 1 15,4-3 0-15,-5-6 3 16,-9-7 1-16,2-9 3 16,-3-9-3-16,-3-13 1 15,-4-10-5-15,0 4-2 16,-7 2-2-16,-3 4 0 15,-8 7-4-15,-7 2 0 16,-6 7-10-16,-8 5-5 0,-14 8-6 16,3 2-1-16,4 7-5 15,0 3 0-15,11 3-14 16,6 0-5-16,5 3-39 16,6 3-15-16,11 0-59 15</inkml:trace>
  <inkml:trace contextRef="#ctx0" brushRef="#br1" timeOffset="63307.1">505 10630 240 0,'0'0'90'0,"0"3"-70"0,4-3 15 15,-1 3 2-15,1-3-1 16,3 0 0-16,7 0-4 16,7 0-2-16,1 0-17 15,6 0 5-15,-7-3 3 0,11-4 4 16,0 1 2-16,0 0-3 16,-7-4-3-16,7-2-3 15,7-1-1-15,3-6-3 0,15-6 1 16,10-10-4-1,8-9-1-15,-12 3-4 0,5 0-1 16,-4 4-1-16,17 2 0 16,-3 7 0-16,0 2 0 15,-4 4-2-15,-10 3 1 16,4 4 0-16,-5-1 3 16,12 0-3-16,-8 0 0 15,4 4-1-15,-11-1 1 16,-6 4-2-16,-15 2-1 15,0 1 1-15,-8 0-1 16,-6 3 0-16,-7 0 2 16,-4-1-3-16,4 1-2 15,-11 3-16-15,0-3-5 0,4 3-15 16,-11 0-3-16,3 0-28 16,-3 0-10-16,0 0-97 15</inkml:trace>
  <inkml:trace contextRef="#ctx0" brushRef="#br1" timeOffset="64325.79">831 10003 220 0,'0'-13'82'0,"-3"10"-64"0,3 0 11 0,0 3 2 16,0 0-6-16,0-3 3 15,-4-1-5-15,1 1-2 16,3 0-11-16,-8-3 5 0,5-1 2 15,-4 1-3-15,-4 0 2 16,4 0 2-16,4 2 3 0,-4 1-7 16,7 3-1-16,-4 10-5 15,0 2-3-15,4 7-2 16,0 0-3-16,4 3-2 16,0 0 1-16,-1 3 1 15,4 1 0-15,0-1 2 16,4 3 1-16,-4 1 1 15,4-1 0-15,-1-3-2 16,4-6-2-16,-7-3 1 16,4-7 1-16,7-9 8 15,0-6 3-15,3-7 2 16,4-6 4-16,-4 1-7 16,-3-5-2-16,3-2 3 15,-10-3 4-15,-4-7-7 16,-4-6-1-16,-6-6-7 15,-4 0-2-15,-4 3 0 0,-3 6 2 16,0 6-3-16,-4 7-2 16,-3 6-1-16,-4 7 0 15,0 2 0-15,4 10 3 16,3 7-13-16,0 2-4 16,8 0-8-16,-5 1-1 15,5-1-35-15,6 1-12 16,15 2-93-1</inkml:trace>
  <inkml:trace contextRef="#ctx0" brushRef="#br1" timeOffset="65829.94">1771 9615 228 0,'0'-9'85'0,"0"9"-66"0,0-4 10 0,-8 1 2 0,8 0-6 15,-3 0 3-15,-72 0-1 16,146 0 3-16,-71 0-16 16,-3-1 5-16,-1 1 2 0,4 0 0 15,-3 0 2-15,3 0 2 16,0 0 4-16,0 0-2 16,0 3-2-16,0 0-7 15,0 0-1-15,3 0 1 16,1 6 1-16,-1 3-6 15,1 7 0-15,7 3-6 16,-8 3 1-16,1 3-5 0,3 0-2 16,-4 4-3-1,1-1 1-15,3-3 3 0,-4 1 1 16,1-4-8-16,3-4-4 16,-3 1-28-16,3 0-12 15,-7-3-38-15,3 3-15 16,4 0-72-1</inkml:trace>
  <inkml:trace contextRef="#ctx0" brushRef="#br1" timeOffset="70152.75">21283 8875 224 0,'-3'-3'85'0,"3"3"-66"0,-4-7 10 0,4 7 2 15,0-3-2-15,-7 0 3 0,4 0 2 16,-1 0 2-16,1 0-20 16,-1-1 11-16,1 1 5 0,-1 0-7 15,0 3-3-15,1 0-10 16,-1 6-3-16,1 1-5 16,-1 5-1-16,1 1-1 15,-1 3-2-15,4-4 1 16,0 4-1-16,0-3-5 15,4-1 1-15,-1 1 2 16,4-4 1-16,-3 1 3 16,7-1 1-16,-4-6 3 15,3-3 3-15,-3 0 2 16,4-6 1-16,0 0-2 16,-1-10 1-16,-3 3-4 15,0-6 1-15,1 4-1 0,-8-7 3 16,0 3-1-16,-8 0 2 15,1 3-4-15,-7 0 1 16,4 4-1-16,-5 2 1 16,1 4-4-16,-4 3-1 15,4 0-1-15,0 9-2 16,0 0 1-16,0 10-1 16,3-3-3-16,4 9 2 15,0-3-1-15,3 6 0 16,1-6 0-16,6 3-2 15,1-6 3-15,7-1 2 16,-1 4 0-16,8-9-1 0,-4-1 3 16,7-6 0-16,-3 0 7 15,7-9 4-15,-7 0-7 16,3-16-2-16,-3 6 1 16,-1-9 3-16,-10 6-4 15,0-3-1-15,1 3-2 16,-8-3-2-16,0 3 1 15,-11 0-1-15,0 3 0 16,-10 1 0-16,3 2 0 16,-3 3 2-16,3 4-3 15,-3 6-2-15,3 0 4 16,4 13 1-16,-4-1-3 16,4 17-1-16,4-7 1 15,3 12 2-15,3-5 0 0,4 2-1 16,0-5-2-16,11-1-1 15,-1 0 2-15,15-6 2 16,-4-3 0-16,8-7-1 16,-4-3 1-16,3-9-1 15,-7 3 2-15,0-16 1 16,1 4 1-16,-8-17 0 16,0 4-2-16,-3-6 1 15,3 6-2-15,-11-4-1 16,1 7 1-16,-11-3-1 15,-4 3 0-15,-14 0 0 16,8 6-3-16,-12 3 2 16,5 4 1-16,-5 6 2 15,8 3-3-15,0 9-2 0,3-2 2 16,0 18 0-16,4-6-2 16,3 15 2-16,4-5 1 15,7 5 2-15,0-5-3 16,11-1 0-16,-4-3-1 15,11-6 0-15,-4-3 2 16,7-7 2-16,-3-2 1 16,3-10 1-16,-3-1 0 15,3-14 2-15,-3 2-3 16,0-19 0-16,-4 10-1 16,-4-10 1-16,-3 7-2 15,-7-4-1-15,0 7 1 0,-17-3-1 16,3 6-3-16,-15 3 0 15,4 3 2-15,-3 7 0 16,3 2-2-16,0 14 2 16,4-4-1-16,0 16 0 15,3-4 2-15,4 17 0 16,3-7-3-16,8 7 0 16,-1-4 2-16,11 0 0 15,4-6 1-15,3-3 0 16,0-3 0-16,11-10 2 15,-4-2-1-15,4-14-1 16,-3 4 1-16,2-16 1 16,-2 6 1-16,-5-9 3 0,-3 3-3 15,1-3 0 1,-8 2-1-16,-7 1-2 0,0 4 1 16,-14-5-1-16,-1 8-3 15,-9 2 2-15,6 4-1 16,-7 6 0-16,7-1 2 15,-10 14 0-15,10-1-3 16,1 16 2-16,2-2 1 16,5 11 2-16,3-5-3 15,7 5 0-15,0-5 1 16,10-4 0-16,1-3 0 16,10-6 0-16,-3-1 0 15,7-12 0-15,-4 1 2 16,4-17 1-16,-4 0 3 0,0-12 1 15,-7 3-1-15,1-6-1 16,-5 6-3-16,-10-3-2 16,0 2 1-16,-10 1-1 15,-1 7 0-15,-7 2 2 16,1 4 1-16,-5 9 1 16,5 0-7-16,-1 15-2 15,4-2 2-15,0 9 3 16,3-3-1-16,7 3-2 15,1-3 2-15,6 0 0 16,1-3-6-16,7-4 0 16,-4-2-24-16,10-4-9 0,-6-3-39 15,7-6-17-15,-1 0-110 16</inkml:trace>
  <inkml:trace contextRef="#ctx0" brushRef="#br1" timeOffset="74075.06">22453 8194 188 0,'0'7'71'0,"0"-7"-55"0,-3 0 13 0,3 0 2 0,0 0-7 15,0 0 0-15,0 0 0 16,0 0 0-16,0 0-13 15,0 0 7-15,0 0 2 0,0 0 1 16,3-4-1-16,1 1-4 16,-1 0-2-16,1 0-2 15,-4-3 2-15,0-1-1 16,0-2 2-16,0 3-2 16,0-4 2-16,0 4 1 15,0-4-1-15,0 4-1 16,-4 0-1-16,4-1-3 15,-3 4-1-15,-1 0-5 16,-3 6-1-16,0 0-3 0,0 7-3 16,0-4 2-1,-4 7 0-15,4-4-2 0,0 7 0 16,3-3 2-16,4 2 2 16,0-2 0-16,0 0 2 15,0-1-4-15,8-2 0 16,-1-1 1-16,3-3 2 15,-3-2 8-15,4-4 3 16,-4 0-2-16,4-7 1 16,-4 1-3-16,0-10 0 15,0 0-3-15,0-2 1 16,0 2 0-16,-3-6 1 16,-4 6 0-16,0-6 0 15,0 6-4-15,-4-3-3 0,-3 4 0 16,-4 2-1-16,4 0 0 15,-7 10 0-15,4 0-3 16,-5 12 2-16,1 1-1 16,0 6 0-16,3-4 0 15,8 7 0-15,-8-3 0 16,11 3-2-16,0-3 3 16,11-1 2-16,-11 1-2 15,10-3 0-15,-2-1 1 16,2-2 0-16,1-1 2 15,3-6 1-15,-7 1 3 16,4-8 3-16,-1 1-2 16,1-9-2-16,-4 2 0 15,0-2-1-15,-3-1-2 0,-1-6-2 16,-3 3 1-16,0-6 1 16,0 3-1-16,-7-3-1 15,0 3 1-15,-4 4-1 16,1 2-3-16,-4 16 2 15,3-3 1-15,-7 16 0 16,4-3-3-16,-4 9 2 16,4-4 1-16,4 5 0 15,-1-5-3-15,7 5 2 16,4-5-1-16,7 4 0 16,1 1 2-16,6-8 0 15,-4-2 0-15,5-4 0 16,-5-2 0-16,4-7 2 15,1 0-1-15,-1-7 2 0,0 1 0 16,0-10 1-16,-3 4-2 16,-4-14 1-16,0 11-2 15,-7-10-1-15,0 2 1 16,-4-8 1-16,1 6-1 16,-4 3-1-16,3 3 1 15,-10 12-1-15,7 1-3 16,-7 19 0-16,3-4-1 15,4 13 3-15,-7-3-2 16,7 6 1-16,0-6 2 16,3 3 2-16,1-3-3 0,6 0 0 15,1 0-1 1,3-3 0-16,0-4 2 16,7-2 2-16,-7-4-1 0,4-6-1 15,-1 0 1-15,4-6-1 16,-3 0 4-16,3-7 5 15,-3 0-5-15,0-9-2 16,-4 7-1-16,-7-7 1 16,0 3-1-16,-4-3-1 15,1 3 1-15,-8 3 1 16,4 3-3-16,-7 13 0 16,3 0-1-16,-7 13-2 15,4-4 0-15,0 13 3 16,-4-3 0-16,8 3 1 0,-1-3 0 15,7 6 2-15,1-2-3 16,6-5-2-16,1-2 4 16,7 0 1-16,-4-3-3 15,3-7 1-15,1-3 2 16,0-9 1-16,-1 3 1 16,4-13 2-16,-3 3-1 15,0-6 0-15,-4 4-3 16,-4-17 1-16,1 10-2 15,-8-13-1-15,1 7 1 16,-8 3 1-16,0 3-3 16,-6 15 0-16,3 1-4 15,-8 19 1-15,5-4 2 0,-1 13 3 16,4-3-2-16,7 6 0 16,0-6-1-16,7 6 0 15,0-6 0-15,7 7 0 16,0-8 2-16,7-2 2 15,-3 0-1-15,3-7-1 16,-4-2 1-16,5-10-1 16,-5 3 2-16,4-10 3 15,0 1 0-15,1-10 2 16,-5 3-4-16,1-12-2 16,-8 6 0-16,-3-13-1 15,0 7 2-15,-3-7 1 16,-8 7-4-16,1 2-1 0,-1 7 1 15,-7 16 0-15,4 0-2 16,0 22 2-16,-7-3 1 16,3 12 0-16,4-6-3 15,0 7 2-15,3-4 1 16,7 6 2-16,1-6-3 16,10 7 0-16,0-10-1 15,11-3 0-15,-11-3 0 16,11-10 0-16,-4 0 4 15,0-12 1-15,0 3 3 16,0-10 1-16,-3 4-1 16,3-10-1-16,-10 3-3 15,-4-12-2-15,0 6 1 0,-4-16 1 16,-3 10-3-16,-7-7 0 16,0 7 1-16,-4 9 0 15,-3 3-5-15,-1 25-1 16,5-2 3-16,-1 12 3 15,4-4-1-15,3 10 0 16,1-2 1-16,10 2 0 16,7 9-3-16,0-8 2 15,0-4 1-15,7-3 0 16,-3-4 0-16,3-5 0 16,0-1 2-16,0-9 1 15,0 0-1-15,1-9 1 16,-5-1 0-16,1-9 1 0,-1 4-2 15,-3-17-2-15,-3 7 1 16,-4-7 1-16,0 7-3 16,0 3 0-16,0 6-4 15,-4 16-1-15,1 0-2 16,-8 13 0-16,4-4-17 16,-3 10-7-16,3-3-38 15,3 3-18-15,4-3-118 16</inkml:trace>
  <inkml:trace contextRef="#ctx0" brushRef="#br1" timeOffset="81110.94">856 10954 304 0,'0'-3'115'0,"-4"3"-89"0,4 0 23 15,0 0 4-15,-3 3-8 16,3-3-2-16,-4 3-7 16,4 0-2-16,0-3-19 15,-7 3 2-15,7-3 1 0,-3 0-6 16,3-6 1-16,0 0-4 16,3-7 2-16,4 1-2 15,-7-4 0-15,7 0-5 0,-3 0-3 16,7 4 2-16,-1-1 0 15,4 7 3-15,1 3 1 16,-1 3 1-16,4 3 2 16,-4 6 1-16,0 4 1 15,0 6 0-15,-7 3 0 16,0 3-4-16,4 0-3 16,-11-3-2-16,0-3 0 15,0 0-2-15,0-3-1 16,0-3 1-16,0-1-1 15,0-2 0-15,0-1 0 16,0-3-3-16,0 1 2 16,0-1-1-16,3-3-2 0,5 0-2 15,2 0-1-15,4 1 1 16,8 2 2-16,-1-3 2 16,7 3 3-16,-3 1-2 15,3-1 0-15,4 3 1 16,-7 1 0-16,-11-1 0 15,0 1 2-15,1 2 10 16,-8 1 4-16,0 3-1 16,-7 3-1-16,-4 6-8 15,-3 0-2-15,-3 3-4 16,-5 1-1-16,5-4 1 16,-8 0 2-16,-7 0-8 15,-3-6-1-15,3-3-9 0,0 0-3 16,8-4-14-16,-1-2-7 15,7-4-51-15,8-3-21 16,10-3-94 0</inkml:trace>
  <inkml:trace contextRef="#ctx0" brushRef="#br1" timeOffset="83034">1693 10674 272 0,'0'0'104'0,"0"0"-81"0,0 0 14 0,0 0-1 16,0 0-2-16,-8 0 2 16,1-4-2-16,4 1-1 15,-1 0-18-15,1 0 4 0,-1-3 2 16,4-1-3-16,4-2 0 15,-1 0-8-15,4-1-2 16,8 1 0-16,-8-1 0 16,3 1-2-16,1 2-1 15,0 1 5-15,-1 0 4 16,1 3-1-16,-1 3 2 16,1 0 1-16,0 3-1 0,-1 3 4 15,-3 7 0-15,4-1-6 16,0 7-3-1,-11 10-3-15,3 5-2 0,1 10-3 16,-1 7 1-16,1-4-2 16,-1-3-1-16,1-3-2 15,0-6 1-15,3-7 1 16,-4-3 2-16,4-6-3 16,4-3-2-16,-4-3 2 15,7-4 2-15,4-3 2 16,10-3 1-16,1-3 0 15,6-6 2-15,-3 0-1 16,10-4 2-16,-10-2-4 0,-3-1-2 16,-4 4-11-16,-1 2-4 15,-6 4-53-15,0 0-20 16,3-3-145 0</inkml:trace>
  <inkml:trace contextRef="#ctx0" brushRef="#br1" timeOffset="86956.96">25835 7391 176 0,'0'0'68'0,"0"0"-52"0,0 0 12 15,0 0 5-15,0 0-8 16,0 0 0-16,0 0-5 15,0 0-1-15,0 0-10 16,0 0 1-16,-4 0 1 0,4 0 0 16,0 0 3-16,0 0-3 15,0 0 1-15,0 0-1 16,-3 3 3-16,3-3-1 0,0 0 2 16,0 0 1-16,0 0 2 15,0 0-4-15,0 0 2 16,0 0-3-16,0 0 0 15,0 0-1-15,0 0 0 16,0 0-2-16,-4-3 1 16,4 0-4-16,-4 0 1 15,1-1-1-15,-4 1 1 16,0 0 0-16,0 3 2 16,0 0-3-16,-1 6-2 15,1-2-2-15,0 8-3 16,0-2-2-16,4 5 1 15,-1 1 1-15,4 0 0 0,0 0-3 16,0 3 2-16,0-7 1 16,4-2 0-16,-1-1 4 15,4-3 2-15,-3-2 2 16,3-4 2-16,0 0 1 16,4-7 1-16,-8 4-2 15,4-10-1-15,-3 4-5 16,-1-7-1-16,1 1 3 15,-4-1 1-15,0 3-3 16,0-3-1-16,0 4-3 16,-7-1-1-16,0 4 1 15,0 2 2-15,-8 4-3 0,-2 10 0 16,3-1 1-16,-4 16 0 16,4-3-3-16,0 6 2 15,3 0 1-15,7-3 0 16,-3-3 0-16,14 0 0 15,-7-3-5-15,7-4 1 16,1 1 4-16,6-7 2 16,0 1 6-16,0-4 3 15,0-3-6-15,0-10-1 16,-3 4 2-16,3-19 1 16,-3 6-1-16,-1-13-1 15,-2 7-6-15,-5-6 1 16,1 9 2-16,-8-4 1 0,1 4-4 15,-8 0-1 1,4 7 1-16,-7 2 0 0,3 0-2 16,-7 10 2-16,4 0-1 15,-4 13-2-15,4-4 5 16,0 16 1-16,0-3-3 16,10 9-1-16,-6-6 1 15,10 3 2-15,0-2-2 16,10-1-2-16,-3-7 2 15,8-2 2-15,-5-4 0 16,4-5 2-16,1-1 2 16,-1-10 2-16,-4 4-3 15,1-16-1-15,0 4-3 16,-1-11-1-16,-3 7 3 16,-3-3 3-16,-1 3-2 0,-6 1-2 15,3 2-3-15,-11 0 1 16,1 3-4-16,-8 7-1 15,4 0-2-15,-7 12 2 16,3 0 6-16,-3 17 2 16,6-5-3-16,-2 14 1 15,2-7 0-15,12 7 0 16,-1-4-3-16,11-3 0 16,1-3 4-16,9-6 1 15,-3-3 0-15,4-7 1 16,0 0 0-16,0-12 1 15,-1 3 2-15,1-19 3 0,-4 3-4 16,0-10-1-16,-3 4-2 16,-4-9-2-16,0 8-2 15,-7-2 1-15,0 6 1 16,-10-3 2-16,2 6-1 16,-9 6-1-16,-1 1-4 15,-7 12 0-15,8 0 0 16,-12 15 2-16,8-2 1 15,3 22 3-15,4-7-6 16,14 10 1-16,0-7 1 16,11 4 3-16,-1-10 0 15,8-6-1-15,-4-3 1 16,7-4 1-16,-3-2 5 16,0-13 4-16,-4 0-4 15,-3-19 1-15,-1 6-5 0,-3-16 0 16,0 7-1-16,-7-10 1 15,0 7-7-15,-10 3-1 16,-1 3-1-16,-7 6 4 16,4 3-1-16,-10 17-1 15,2-1 0-15,1 16 0 16,3-4-11-16,4 14-2 16,0-4-32-16,14 0-10 15,0 0-52-15,14-12-21 16,0-4-43-1</inkml:trace>
  <inkml:trace contextRef="#ctx0" brushRef="#br1" timeOffset="89683.16">1459 11171 236 0,'0'0'90'0,"-4"0"-70"0,4-3 8 0,0 3-2 0,-3 0-1 16,3 0 2-16,-4-3-1 15,0 0 1-15,1 0-15 16,3 3 6-16,0 0 5 0,0 0-1 15,-4 0 1-15,4 0-3 16,0 0-3-16,0 0-7 16,0 0-2-16,0 0-4 15,0 0-1-15,0 6 3 16,0 0 3-16,0 4 2 16,4 2 3-16,-1 11-1 15,5 14 0-15,-1 7-3 16,3 4 1-16,4-4-6 15,-3-3-3-15,3 0-1 16,4 0-1-16,0 3 2 16,3 3 1-16,0 3-1 15,0 1-2-15,-6-1 3 0,6-3 0 16,0-2 3-16,-7-8 1 16,4-2-1-16,-4-7-1 15,-3-2-1-15,0-1 0 16,-8-3-2-16,1-6 1 15,-1-4-2-15,1 1 2 16,-1-4-2-16,-3-2-1 16,0-1 1-16,0-3 1 15,0 0-14-15,0-3-7 16,0 0-37-16,0-3-16 16,-3-3-59-16,3-4-25 15,-4 1 12 1</inkml:trace>
  <inkml:trace contextRef="#ctx0" brushRef="#br1" timeOffset="90720.69">775 11965 288 0,'0'-9'107'0,"3"6"-83"0,1-4 13 0,-4 4 1 0,3-3-7 16,4 0-1-16,4-1-1 15,-4 1 1-15,4 0-16 16,-1-1 5-16,4 1 2 0,1 3 2 16,9 0 1-16,8-3-5 15,14-7-1-15,8-6 1 16,13-9 0-16,-7-7-4 16,7-3-1-16,4 0-4 15,22 1 1-15,-1-1-4 16,-11 0-2-16,1 3 0 15,6 4-1-15,-10-1-5 16,7 4 1-16,-3 0 2 16,-18 2 1-16,-4 4-4 15,-14 3 1-15,-7 4 0 16,0 2 2-16,-14 4-1 0,-4-1-1 16,-3 7-6-16,-8 6-4 15,-2 7-19-15,-1 5-8 16,-7 7-28-16,0 4-8 15,-11 2-24-15,0-3-6 16</inkml:trace>
  <inkml:trace contextRef="#ctx0" brushRef="#br1" timeOffset="91756.38">1083 12189 332 0,'-7'-6'126'0,"3"3"-98"0,4-1 14 0,0 4 0 16,-3-3-11-16,-1 0-1 15,4 0-10-15,0 0-2 16,0 3-11-16,-3 0 5 0,-1 0 1 15,4 0 2-15,0 0 1 16,-11 0-2-16,11 0-1 16,-7 3-7-16,0 3-2 15,0 4 0-15,4-1 2 16,-4 7-3-16,3 0-2 16,0 3 0-16,1-1 1 0,3 1-3 15,-7-3 0 1,7 0 1-16,0-4 0 15,0 1 0-15,0-3 0 0,0-1 0 16,0 0 0-16,0-2 0 16,7-1 0-16,-7 0-3 15,3-3 2-15,5-3 1 16,-1 0 0-16,3-3-3 16,4-3 2-16,8 0 1 15,-1-1 0-15,0 1-3 16,11 3 2-16,-4 0 3 15,4 3 1-15,-7 6-4 16,-4 4-1-16,1 2 1 16,3 1 2-16,-8 3 0 15,1-1-1-15,0 1 1 16,-11 0-1-16,0-4 8 0,4 4 7 16,-11 0 2-16,0 0-1 15,0-1-4-15,0 1 0 16,-11 0-7-16,4 0-1 15,3-4-2-15,-6-2 1 16,-1-1-2-16,-3-3 2 16,-4-2-4-16,4-1-2 15,0-3-3-15,3-3 1 16,0-1-6-16,4-5-3 16,7-4 5-16,0-2 5 15,0-4 3-15,11-6 1 16,0-10 0-16,-1-9 0 15,1-3-3-15,0-4 2 16,3 1 1-16,-7 2 2 16,0 4-3-16,-4 7 0 0,1 2 1 15,-4 7 2-15,0 5-1 16,-4 5-1-16,-3 5 1 16,-3 4 1-16,-4 5-3 15,-8 4-2-15,-3 4-7 16,4-1-4-16,0 3-6 15,3 0 0-15,-3 1-24 16,14 2-10-16,7 0-15 16,7 1-7-16,14-7-85 15</inkml:trace>
  <inkml:trace contextRef="#ctx0" brushRef="#br1" timeOffset="92581.19">1771 12031 176 0,'0'-6'66'0,"0"6"-52"0,0-3 14 0,0 3 3 16,0 0-1-16,0 0 2 16,0 0 5-16,0 0 1 15,0 0-20-15,0 0 5 0,0 0 4 16,0 0-4-16,0 0-1 16,0 0-10-16,0 0-3 15,0 0-3-15,0 0-1 16,0 0-1-16,0 0 0 15,0 3 4-15,3 3 5 16,1 4 4-16,3 3 2 0,0 2 1 16,0 4 0-16,0 6-3 15,11 4 0-15,-11 5-5 16,3 4-2-16,5 3-2 16,-5-3 0-16,4-3-4 15,1-4-3-15,-1-3 2 16,0-2 0-16,4-4-1 15,-4-3 1-15,-11-4-4 16,4-2 0-16,1-4 1 16,-5-2 2-16,4-1 1 15,-7-3 3-15,0 0-8 0,0-3-3 16,0 0-26-16,0 0-10 16,0 0-25-16,0 0-11 15,-10-3-78 1,10-3-59-16,3-7 90 15</inkml:trace>
  <inkml:trace contextRef="#ctx0" brushRef="#br1" timeOffset="94878.38">1955 11880 300 0,'-11'3'112'0,"8"-3"-87"0,-1 0 15 0,4 0 1 16,0 0-8-16,0 0 1 15,-7 0-8-15,7-3-2 16,-7 0-13-16,7 0 2 0,0 0 1 15,0 3-1-15,0 0 2 16,0 0 3-16,0 0 3 0,0-3-2 16,0-1-2-1,0 1-3-15,0-3-1 0,0 0-5 16,7-4 0-16,-7-2-7 16,11-4-1-16,-4 0 2 15,0 0 1-15,3 4-1 16,1-1-2-16,-4 1-2 15,4 2 1-15,3 4 1 16,-7 0 2-16,4 2-1 16,-1 1 2-16,-3 0 0 15,1 3 3-15,2 0-1 16,-3 0 0-16,4 3 1 16,-4 0 1-16,0 4-3 15,4-1-3-15,-1 3 0 16,-6 1-1-16,3 6 0 15,0 3 2-15,0 3-1 0,-3 3 2 16,-1 0-2-16,-3 0-1 16,0-3 1-16,0 0-1 15,0-3 0-15,0-3 0 16,0-3 0-16,0-4 0 16,0-3 0-16,0 4 2 15,0-7-1-15,0 0-1 16,0-3-2-16,0 0-1 15,0 0 2-15,0 0 0 16,4 3 1-16,-1 0 0 16,4-3 0-16,1 0 2 15,2 0-3-15,8 0 0 0,0 0-1 16,-1-3 0 0,-2 0 2-16,2 3 0 15,1 0 0-15,3 0 2 0,4 0-1 16,0 3-1-16,-11 0-2 15,4 4 1-15,3-1 5 16,-10 0 5-16,-1 1 6 16,-6-1 3-16,-8 3-1 15,-3 1 0-15,-7 2-7 16,-4 1-2-16,1 0-4 16,2 2-1-16,-2 1-3 15,-5 0-3-15,-6 3-9 16,0 3-5-16,3 3-7 15,0 7-2-15,4 2-30 0,0 1-12 16,6-4-48 0,12-12-21-16,-4-9-40 15</inkml:trace>
  <inkml:trace contextRef="#ctx0" brushRef="#br1" timeOffset="98862.92">31307 5964 220 0,'-10'16'82'0,"6"-7"-64"0,-6 4 4 0,6-7-3 16,1 0-8-16,-1 0 1 16,4 1-7-16,0-4-1 15,0 0-2-15,4 0 3 0,-1 0 4 16,1-3-1-16,6 0 3 0,-6-3-4 16,3 0 1-1,7-3-3-15,-7-1 0 0,4 1-1 16,-1-10 2-16,1 4-1 15,3-1 0-15,-7-3 1 16,0 4 1-16,-3 2 3 16,-4 1 1-16,0-1-1 15,-4 1-1-15,-3 3-5 16,0-1-1-16,-7 4-1 16,3 3 1-16,-3 0-4 15,0 7 0-15,0 2 1 16,3 4 0-16,-6 2 0 15,6 4 0-15,0 7-3 16,4-4 2-16,4 3 1 16,3 0 0-16,3-3 0 15,4 0 0-15,0-3 0 16,4-3 2-16,3-4 1 16,4-2 1-16,3-4 0 0,4-3 2 15,-4-6 1-15,4-6 3 16,-4-4-1-16,1-6 0 15,-5-3-5-15,-2-3-1 16,-5 3 3-16,-3-7 1 16,-3 4-1-16,-4 0-1 15,-7 0-3-15,0 6 1 16,-11 3 2-16,0 7 2 16,0 6-6-16,-10 6-2 15,3 9 0-15,-7 10 0 16,11 13-2-16,-4 0 0 0,8-1 2 15,2-2 0-15,8-1 1 16,4-2 2-16,3-4-3 16,7-6 0-16,0-3 3 15,4-4 3-15,6-2 2 16,-3-4 3-16,4-3-1 16,3-3 2-16,4-3-4 15,0-7 1-15,3-5-5 16,-10-7 0-16,3-7-1 15,-3-2 1-15,-7-4-2 16,-4 1 2-16,-4-1 0 16,-6 3 1-16,-4 1-5 15,-7 12-1-15,-4 0 1 16,-3 10 2-16,-8 5-5 0,-3 8-1 16,0 5-1-16,4 10 4 15,3 6 1-15,-3 10 1 16,10-1-3-16,4 1 2 15,3 3 1-15,4-13 0 16,4 0 2-16,6-3 1 16,4-3 1-16,4-6 0 15,7-4 4-15,3-6 3 16,4-3-4-16,3-6 1 16,1-10-3-16,-1-6 0 15,-3-6-3-15,-4-13 1 16,-3 0 0-16,-8 3 3 15,-6 1-5-15,-4-1-1 16,-7 9 0-16,-4 7 2 0,-7 7-3 16,-6 5 0-16,-5 7-4 15,4 9 1-15,-3 10 2 16,-4 9 1-16,11 7 1 16,3 9 0-16,4 3-3 15,3-6 0-15,8-4 2 16,3-5 2-16,7-4 0 15,7-6-1-15,-3-4 1 16,3-5-1-16,7-4 2 16,0-6 3-16,8-3 0 15,-1-10 2-15,1-9 0 0,2-6 1 16,-9-16-4-16,-5 0-3 16,-2 0 0-16,-8 3-1 15,-7 6 0-15,-7 4 0 16,-4 5 0-16,-7 7 0 15,-7 13 0-15,-6 6 0 16,-5 6-3-16,1 13 2 16,-1 13-1-16,8 6 0 15,10 6 0-15,-3-3-2 16,10-3 3-16,8-7 0 16,3-6 1-16,7-3 0 15,3-6-3-15,8-3 2 16,-7-4 3-16,7-9 1 15,-1 0 5-15,4-12 3 0,1-4-4 16,-1-13-2-16,0-8-2 16,-7-1-3-16,-3-6 1 15,-4 3-1-15,-7 6 0 16,-10 7 2-16,-5 9 1 16,-2 3 1-16,-8 10-5 15,0 9-1-15,-3 6-2 16,3 10 0-16,7 16 3 15,-3-4 0-15,7 10-2 16,3-3 2-16,4 0-1 16,7-6 0-16,0-1 2 15,4-12 0-15,3 0 0 16,3-7 0-16,4-2 0 16,4-4 0-16,-4-6 0 0,4-6 2 15,3-4 1-15,4-8 3 16,-11-11-3-16,4-9 0 15,-4-6-3-15,-3 0-1 16,-4 3 3-16,-7 0 3 16,-7 10-4-16,-4 2-3 15,-3 10 1-15,-4 4 2 16,-3 8-2-16,-4 7-2 16,0 7-1-16,4 5 3 15,0 7-2-15,3 3 1 16,4 7 2-16,3 5 0 15,4 7-3-15,4-3 2 16,6-3 1-16,4-4 0 0,4-6-3 16,3-3 0-16,7-6 4 15,1-3 1-15,3-7 0 16,-1-6 1-16,5-9 0 16,-5-7 1-16,1-3-2 15,-3-16 1-15,-5-2 0 16,-3-1 1-16,-10 0-2 15,0 0-2-15,-8 7 1 16,-7 5 1-16,-3 8-1 16,-4 5-1-16,-3 7-2 15,-7 9-1-15,-1 9-1 0,1 10 3 16,3 13 0 0,11 9 1-16,-4-3-3 15,11-3 2-15,7-7 1 0,7-5 0 16,11-4 0-16,-4-7 0 15,8-5 0-15,2-7 2 16,1-6 1-16,-4-7 3 16,4-5 1-16,-14-7 1 15,0-4-4-15,-8 4-1 16,-3 0-3-16,-7 3-1 16,-4 4-19-16,4 2-9 15,0 4-21-15,7-1-6 16,7-2-12-16,0-1-5 15,8 4-13-15,2-1-6 16,1 7-30 0</inkml:trace>
  <inkml:trace contextRef="#ctx0" brushRef="#br1" timeOffset="103733.65">21276 9051 240 0,'4'-3'90'0,"-4"3"-70"0,0 0 4 16,0 0-5-16,0 0-8 16,0 0 1-16,0 0 2 15,0 0 3-15,0 0-9 16,0 0 4-16,0 0 4 0,0 0 3 16,0 0 1-16,0 0-5 15,0-3-1-15,0 0-2 16,0 0 0-16,0-1-4 15,3 1-3-15,1 0 2 0,0-3 2 16,-1 0 0-16,1-1 2 16,3 1 0-16,0-4 1 15,0 1-4-15,4 0 0 16,-8 2-5-16,4 1 0 16,-3 0-1-16,6-1 1 15,-6 1 0-15,3 0 1 16,0-1-5-16,4 1 1 15,-8 0 0-15,8 0 2 16,-1-1 1-16,1-2 1 16,0-1 0-16,3 4 2 15,-3-3-1-15,-1 2 0 16,1-2-3-16,-1 3 1 0,1-4 0 16,0 1 3-1,-1-1-1-15,1 1 0 0,0-1-3 16,-1 1 1-16,1-1-2 15,3 1 2-15,0 3-2 16,0-4 2-16,4 4 0 16,-7 0 1-16,3-1 0 15,0-2 0-15,0 3-2 16,4-4-2-16,0 1 1 16,-1-1 1-16,1 1 1 15,3-1 3-15,1 1-3 16,-1-1 0-16,0-2-1 0,-3 2-2 15,0 1 1-15,-1-1-1 16,-2 1 0-16,-1 0 2 16,0-1-3-16,0 1-2 15,0-4 4-15,1 0 1 16,-1-2 0-16,-4-1 1 16,5 0 0-16,-5 4 1 15,1-1-5-15,3 0 1 16,-7 4 0-16,4-1 0 15,-1 1 0-15,1 0 0 16,3-1 0-16,-7 1 2 16,4-1-1-16,3 1-1 15,0-1-2-15,0 1-1 16,1 3 2-16,-1-1 0 0,3 1 3 16,1 0 1-16,0-1-4 15,0 1 1-15,-1 0 0 16,5-1 2-16,-1 4-1 15,0-3-1-15,0 0 1 16,-3-1-1-16,0 1 0 16,0 0 0-16,-4-1 0 15,0 4 0-15,0 0 0 16,-3 0 0-16,-1 0-3 16,1 0 2-16,0 0 1 15,-1-1 2-15,1 1-1 16,0 0-1-16,6-3 1 0,-6 3-1 15,3-4 0 1,4 1 0-16,0 0 0 0,-1-1 0 16,5 4 0-16,-1 0 0 15,0 0-3-15,7 0 2 16,-3 0 1-16,0 0 0 16,0-1 0-16,0-2 2 15,-1 0-1-15,1 0-1 16,0-1 1-16,-7 1-1 15,0 0 0-15,-1-1 0 16,1 4 0-16,3-3 0 16,1 0 0-16,-1-1 0 15,0 1 0-15,7 0 0 16,-6-1 0-16,10 1 0 16,-8 0 0-16,8-1 0 0,0-2 0 15,0 0 2-15,0-1-1 16,0 1-1-16,-4-1 1 15,-3 1-1-15,-4 2-3 16,1 1 2-16,-5 0-1 16,1 0 0-16,0-1 4 15,3 1 1-15,4-4-4 16,3 1 1-16,4 0 0 16,4-1 2-16,3-2-1 15,3-1-1-15,1 3 1 16,-4 1-1-16,-4 0 2 15,-3 2 1-15,-4-2-4 16,-3 3 1-16,0-4 0 0,0 1 0 16,0 2 0-16,3 1 0 15,0 0-3-15,1-1 2 16,3 1 1-16,-1 0 2 16,5 3-3-16,-4 0 0 15,0-1 1-15,0 4 0 16,-4 0 0-16,0 0 2 15,-3 0-3-15,0-3 0 16,-4 0 1-16,0 0 2 16,1 0-3-16,-1 0 0 15,0-1 1-15,1 1 0 16,-1 0 0-16,4 0 0 16,3 0 0-16,4 0 2 0,-7 0-3 15,3-1-2-15,0 1 4 16,1 0 3-16,-4 0-3 15,-1 0-1-15,1 0-2 16,-7-1 0-16,3 4 2 16,-3-3 0-16,0 0 2 15,-4 3 1-15,4-6-4 16,-8 3 1-16,4-4 0 16,4 1 0-16,0 0 0 15,3 0 2-15,4-4 1 16,0 4 1-16,0-1-5 15,3 1-1-15,0 0 1 16,1 3 2-16,-1 0 0 0,0-1-1 16,1 1 1-16,-1-3-1 15,4 0 0-15,-7-1 0 16,0-2 0-16,-4-1 0 16,0 1 0-16,4 0 2 15,0-1-1-15,-4 1 2 16,4-1-4-16,0 1 0 15,3-1 1-15,0 4 0 16,4-3 0-16,0-1 0 16,-4 1 0-16,1-1 0 15,-4 1 2-15,-1 2 1 0,-2 1 1 16,3 0 0 0,-8 0-5-16,1-1 1 15,0 1 2-15,-1-3 3 16,1-1-4-16,0 1-1 0,0-1 0 15,-1 1 0-15,1-1 0 16,7 1 0-16,-4-1 0 16,4 1 0-16,3-1 0 15,4 4 0-15,0 0 0 16,0 0 2-16,0-1-3 16,-4 4 0-16,1 0 1 15,2-3 2-15,-9-1-1 16,3 1-1-16,-4 0 1 15,4-1-1-15,-1 1 0 16,1 0 2-16,0 0-1 16,3-1-1-16,4 1-2 0,7 0 1 15,4-1 1-15,-1 1 0 16,4 0 0-16,-3-1 2 16,-8-2-1-16,1 0-1 15,-1-1 1-15,1 1 1 16,3-4-1-16,3 0-1 15,4 4-2-15,4 0 1 16,0-1 1-16,-1-3 2 16,-3 1-1-16,-3-1-1 15,-4 1 1-15,0-1-1 16,3-3 0-16,4 1 0 16,4-1 2-16,-4 3 1 15,4 1-4-15,-1-1-1 0,1 4 1 16,-4-1 2-16,-7 1 0 15,0-4-1-15,4-3 1 16,10 1-1-16,4-1 0 16,-1 3 0-16,4 4 0 15,-3-1 0-15,-7 4-3 16,-4 0 2-16,-7-1 1 16,-4 1 0-16,1 0 0 15,-1-1 0-15,4 1 0 16,0 0 2-16,4 0-1 15,3-1 2-15,0 4-2 16,-4 0-1-16,1-3 1 16,-4 3-1-16,-4-4-3 0,-3 1 2 15,0 0 1-15,0-4 0 16,4 4 0-16,3-4 2 16,0 4-1-16,3-3 2 15,1-1-4-15,-1 1-2 16,1 2 2-16,-4-2 2 15,-4-4 0-15,-7 4-1 16,-3 0-2-16,0-1-1 16,0 4 4-16,0-4 1 15,0 4-3-15,3 0-1 16,4-1 3-16,3-2 1 16,4-1 0-16,0 1-2 15,4-4 1-15,-4 1-1 0,0 2 0 16,-4-2 0-16,-3 2 0 15,0-2 0-15,-4-1 0 16,1 4 2-16,-1-1-3 16,4 1 0-16,0-1 1 15,3 1 0-15,1-1 0 16,-1 4 0-16,1 3 0 16,-1-6 0-16,-3 2 0 15,-4 4 2-15,-3 0-3 16,4 0-2-16,-5-4 4 15,-6 1 1-15,3 0 0 16,4-4-2-16,3 1 1 0,4 0-1 16,4-1 0-16,3 1 0 15,3-1 0-15,-3 4 0 16,0 0 0-16,-3 2 0 16,-1 1 0-16,-3 0 2 15,-4 0-3-15,1 0 0 16,-1 0 1-16,4-4 0 15,4 1 0-15,3 0 0 16,0-1 0-16,3 1 0 16,4 3 0-16,-7-6 2 15,0 2-1-15,-3 1-1 16,-1 3-2-16,0-7 1 16,-6 4 1-16,3-3 0 15,3-1 0-15,4-2 2 16,4 2-3-16,3 1 0 15,3-4-1-15,1 4 0 0,-4-1 2 16,-3 1 2-16,-4-4-1 16,0 0-1-16,-4-2 1 15,8-4 1-15,-1 0-3 16,4-3 0-16,4 3 1 16,-1 0 2-16,1 3 1 15,-4 4 1-15,-3 2-2 16,-4 1-2-16,0-1 1 15,0-5-1-15,3-1 0 16,4 3 0-16,4 1 0 16,0 2 0-16,-1 1 0 0,-6 2 0 15,-4 1-3 1,-7 3 2-16,-4 0 1 16,-3 3 2-16,0 0-1 0,-4-6-1 15,0 2-2-15,-7 1 1 16,4 0 1-16,-4 0 2 15,0 0-1-15,4 0-1 16,-7-4-2-16,3 4 1 16,0 3 3-16,0-6 1 15,-7 3-4-15,4 0 1 16,0-1 0-16,-4 1 0 16,0 3 0-16,3 0 0 15,-6-3 0-15,0 3 2 16,-1 0-3-16,1 0 0 15,-1-3 1-15,1 3 0 0,-1 0 0 16,1-3 0 0,-1 3 0-16,1 0 0 0,3 0-3 15,4-3 2-15,-11 0 1 16,3 3 0-16,1 0 0 16,-1 0 0-16,1-4 0 15,-1 4 0-15,-3 0 0 16,4 0 0-16,-1 0-3 15,-3 0 0-15,4 0 2 16,-4 0 0-16,3 0 1 0,-3 0 0 16,0-3-3-1,0 3 2-15,0 0-4 16,0 0 1-16,0 0-11 0,0 0-6 16,0 0-10-16,0 0-4 15,-3-3-10-15,3 3-2 16,0 0-1-16,3-6 0 15,1-1-9-15,0 1-1 16,-1-6-79 0</inkml:trace>
  <inkml:trace contextRef="#ctx0" brushRef="#br1" timeOffset="104169.8">32520 5532 304 0,'0'-6'112'0,"0"6"-87"0,-7-3 13 16,7 3 1-16,0 0-14 16,0 0-5-16,0 0-5 15,0 6-2-15,0 3-7 16,3 4 5-16,8 3 2 0,3 3 5 15,11 0 1-15,10 0-4 16,11-4-1-16,8 1-8 16,-1 3-2-16,0-3-2 15,-7 3-2-15,-4-1 1 16,-6 1-1-16,-11 0 0 0,-4 0 2 16,-7 0 3-16,-7 6 4 15,-3 4 2-15,-11 5 1 16,-4 10-2-16,-7 10-1 15,-6 0-3-15,-8-4-1 16,0-3-8-16,-4-6 0 16,8-3-1-16,3-7 2 15,4-5-28-15,3-4-9 16,7-7-25-16,4-2-10 16,11-3-97-1</inkml:trace>
  <inkml:trace contextRef="#ctx0" brushRef="#br1" timeOffset="115790.82">4776 11045 256 0,'0'0'96'0,"-3"-3"-75"0,3 3 17 0,0 0 1 16,0 0-4-16,0 0 4 15,0 0-6-15,0 0-3 16,0 0-16-16,0 0 2 0,0 0 2 15,0 7-6-15,0 2 1 16,3 7-2-16,4 6 1 16,-7 9-6-16,8 13-2 15,-1 10-4-15,0 3-1 16,0-7 3-16,3-6 1 16,-2-6-1-16,2-7 1 15,-3-5-2-15,0-4-1 16,-3-3 1-16,-1-7 1 15,-3 1-1-15,4-4-1 16,-4-2-2-16,0-1 1 16,0 0-15-16,0-3-4 0,0-3-19 15,0 0-7-15,0-3-16 16,0-3-6-16,0 0-73 16</inkml:trace>
  <inkml:trace contextRef="#ctx0" brushRef="#br1" timeOffset="116254.61">4642 11433 272 0,'-7'0'104'0,"7"3"-81"0,0-3 12 0,0 0-2 15,0 0-5-15,3 0 3 16,1 0-2-16,6 0 2 16,-6 0-17-16,6 0 5 0,1-3 2 15,0 0 0-15,6 0-1 16,-2-1-2-16,-1-2 1 15,11-3-6-15,3-1 0 0,4 1-6 16,7-4 1-16,-4 4-5 16,4 2 0-16,0 1-3 15,-10 0-1-15,-5 3 1 16,1 0 2-16,-11-1-1 16,1 1-1-16,-1 3 3 15,-4-3 2-15,-2 3-13 16,-5 0-7-16,1-3-14 15,-1 3-7-15,4 0-17 16,-7 0-4-16,0 0-29 16,7-3-98-1</inkml:trace>
  <inkml:trace contextRef="#ctx0" brushRef="#br1" timeOffset="116691.02">5226 11001 328 0,'-3'-3'123'0,"-1"6"-95"0,1-3 11 0,3 0-1 0,0 0-6 16,0 0 1-16,0 0-10 15,0 0-3-15,0 7-12 16,3 2 1-16,1 7 2 0,7 6 0 16,-8 3 3-16,4 7-1 15,7 9 0-15,4 6-5 16,0 9-3-16,0-2 0 15,-1-7 1-15,5-6-5 16,-8-6-1-16,-4-4 0 16,1-5 0-16,0-8 0 15,-4-2 2-15,0-3-6 16,0-4 1-16,-7-2-21 16,3-1-7-16,-3 0-35 15,0-3-13-15,8-3-97 16</inkml:trace>
  <inkml:trace contextRef="#ctx0" brushRef="#br1" timeOffset="118868.55">6201 11124 256 0,'0'-3'96'0,"0"0"-75"0,0 6 17 16,-7-3 1-16,7 0-1 15,-3-3 2-15,-1 0-7 16,1 0 0-16,3-1-19 16,0 4 7-16,-8 0 3 0,1 0-6 15,0 7 0-15,4 2-16 16,-11 4-3-16,3-1 0 16,-3 4 0-16,7 0 1 15,-8 0 2-15,1 3-6 16,4-4-1-16,3 1-5 0,-1-3-1 15,5-4-1-15,3 1 0 16,0-4 2 0,3 0 4-16,5-3 3 0,2-3 2 15,1 0 1-15,7 0 0 16,-11 0-3-16,3 0 2 16,4 3 1-16,1 4 0 15,2 2 0-15,1 4 0 16,0-1 4-16,0 1 5 15,-4 0 10-15,-14-4 8 16,7 4 3-16,-7-1 4 16,-4 4-9-16,1 0-3 15,-8-1-13-15,-3 1-5 16,3 0-3-16,-3 0 1 0,3-1-3 16,1-2-2-16,3-3-9 15,-7-1-3-15,6-3-8 16,1 1 0-16,0-4-28 15,7-3-9-15,0-3-2 16,4-4 2-16,3 1-89 16</inkml:trace>
  <inkml:trace contextRef="#ctx0" brushRef="#br1" timeOffset="119316.53">6141 10708 396 0,'-7'-25'148'0,"0"22"-115"0,7 3 2 0,0 0-6 16,3 22-18-1,4 19-3-15,1 13-3 16,6 5-3-16,3 1-4 0,8 0 1 15,4 0 3-15,-5 0 3 0,5-7 2 16,-1-5 3 0,4-7-1-16,-11-7 2 15,1-9-6-15,-8-3-1 16,0-6-2-16,-3-3 1 0,-1-4-2 16,-3-2 2-16,0-4-2 15,4-6-1-15,3-7 1 16,-3 1-1-16,-4-4-3 15,4 4 2-15,-1 2 3 16,4 4 1-16,-3 3-4 16,0 0 1-16,3 3 0 15,-4 4 0-15,1 2 0 16,0 1 0-16,3 2-27 16,-7 1-9-16,4 2-24 15,-1 1-8-15,1-3-97 16</inkml:trace>
  <inkml:trace contextRef="#ctx0" brushRef="#br1" timeOffset="119488.56">6733 11266 388 0,'-4'0'145'0,"4"0"-112"0,0 0-6 0,0 0-10 16,0 6-24-16,4 4-8 15,3 5-34-15,0 4-16 16,4 0-83-16,6 0-35 16</inkml:trace>
  <inkml:trace contextRef="#ctx0" brushRef="#br1" timeOffset="119656.19">6641 11011 156 0,'0'9'60'0,"3"1"-47"0,4-4-69 16,1-3-35-16</inkml:trace>
  <inkml:trace contextRef="#ctx0" brushRef="#br1" timeOffset="120550.91">6988 11423 368 0,'0'0'140'0,"0"-3"-109"0,0-3-4 0,4 3-8 15,-1-3-9-15,4-7 2 16,4-9-2-16,0-3-1 15,-1-4-5-15,1-2 4 0,-1-1 4 16,1-2-2-16,-4 2 0 16,-3 1-2-16,3-1 2 15,-7-6-5-15,-7-9-1 16,-4-13-2-16,-3-3 1 16,-7 3-2-16,-11 7-1 15,-4 2-4-15,-3 7-2 16,4 10 3-16,7 5 1 0,-4 10 2 15,10 10 2-15,8 9-1 16,4 9-1-16,6 13 1 16,11 23-1-16,14 24 2 15,18 6 1-15,4 11 1 16,3 21 2-16,4 6-5 16,-4-6-1-16,0-9 0 15,0-10 0-15,0-6-3 16,0-13 2-16,-14-15 1 15,-4-13 0-15,-6-16 0 0,-8-16 2 16,-4-12-3-16,-17-9-2 16,-3-7 2-16,-12-6 2 15,-2-4-7-15,2 1-3 16,1 3 2-16,0 3 4 16,7 6 2-16,3 3 1 15,4 4-3-15,7 2 2 16,0 4 1-16,0 0 0 15,7 0 0-15,4 0 0 16,3-7 2-16,7-5 1 16,-3-7 12-16,-4-13 7 15,7-3-7-15,-7-3-1 0,1 3-6 16,-5 1 0 0,-6-4-7-16,-8 0-1 15,-6-10 0-15,-8-18 0 16,-7-13-16-16,4 3-6 0,-8 4 0 15,8-1 0-15,3 4 10 16,1 12 5-16,6 13 13 16,0 12 6-16,4 10 8 15,7 25 4 1,0 9-10-16,4 10-5 16,10 9-4-16,0 13 3 15,11 22 5-15,14 16-7 16,7-3-3-16,4-1-2 15,-1-2 1-15,-10 2-17 16,-3-2-4-16,-1-10-7 16,-10-13 1-16,-7-6-17 15,-1-15-6-15,-6-7-5 16,-4-13-2-16,-7-9-67 16,0-12-59-16,-14-4 66 15</inkml:trace>
  <inkml:trace contextRef="#ctx0" brushRef="#br1" timeOffset="121014.6">7180 11124 392 0,'-4'0'148'0,"0"-3"-115"0,12 3 0 0,-5 0-10 15,8 0-12-15,10-3 1 16,0 0-7-16,15-7-1 16,6-2-2-16,8-4-8 0,-11-3-4 0,0 0-21 15,7 3-7 1,-14 4-5-16,7-1-2 0,-14 4 21 15,3-1 11-15,-10 4 18 16,-4 0 9-16,-3 2 32 16,-1 1 16-16,-10 3-17 15,-10 3-6-15,2 4-14 16,-2 5-4-16,-1 1-6 16,4 0 1-16,0-1-7 15,7-2-3-15,-11-1-3 16,11 1-3-16,0-1-4 15,11-3 0-15,-4 1 2 16,11 2 1-16,10 0 1 16,-3-2 2-16,10-1 1 15,1 0 1-15,-1 1 9 16,-13-1 6-16,-1 0 1 0,0 1 0 16,-14 2 1-16,-3 1-1 15,-11 2-11-15,-8 4-3 16,-2 3-4-16,-8 3 1 15,-3 6-18-15,-1-3-6 16,4 1-21-16,4-1-6 16,7-3-28-16,3-3-9 15,11-7-103 1</inkml:trace>
  <inkml:trace contextRef="#ctx0" brushRef="#br1" timeOffset="122139.37">8278 10932 244 0,'0'-9'93'0,"-3"5"-72"0,-1-2 11 15,1 3 3-15,-1 0-1 16,1-4 4-16,-1 1-6 15,-3 0-2-15,3 0-16 16,-3-1 11-16,0 4 5 0,0 0-7 16,0 6-3-16,0 7-9 15,0 5-3-15,0 11-6 0,3 2-4 16,-3 0 1-16,7 4 2 16,7-1 0-16,-3-2 2 15,6-1-4-15,1-6-2 16,10-3-1-16,-6-6 3 15,6-4 0-15,4-6 3 16,-1-6 3-16,-9-3 2 16,-1-7-1-16,-4 0-1 15,-2-2-3-15,-1-1 1 16,-14 0-2-16,-1-3 2 16,-2 4-2-16,-1-1 2 15,1 3-2-15,2 4-1 16,1 2 1-16,4 4-1 15,6 6-5-15,4 7 1 16,11 2 2-16,7 7 1 0,3 10 1 16,1 9 0-16,3 9 4 15,0 6 2-15,-4 4 6 16,0-7 3-16,-3-9 0 16,-4-3 4-16,-7-6 0 15,-3-7 3-15,-11-3-8 16,0-3-1-16,-7-3-9 15,-4-1-3-15,-3-2-3 16,0-4 0-16,-7 4-7 16,-8-7-4-16,1 1-2 15,0-4-1-15,6-3 4 16,5 0 3-16,3-3-4 16,6-4 1-16,8-2 4 0,8-7 2 15,2-9 6-15,4-13 4 16,4-6-10-16,0 0-3 15,0 6-16-15,-1 7-4 16,-3 2-12-16,4 10-4 16,-7 7-30-16,3 5-15 15,4 11-49 1</inkml:trace>
  <inkml:trace contextRef="#ctx0" brushRef="#br1" timeOffset="122461.51">8863 11216 368 0,'-17'-13'140'0,"6"7"-109"0,-10-10 20 15,10 10 3-15,-3-4-19 16,0-2-5-16,-11-1-11 15,0-3-4-15,0-3-9 16,4-3-4-16,0 0 1 0,6-3 0 16,-2 0 1-16,6 0-5 15,4-1-1-15,3 1-13 0,4 0-5 16,4 0-9-16,7 3-5 16,3 3-17-16,7 3-7 15,4 7-60-15,10 5-26 16,4 11 27-1</inkml:trace>
  <inkml:trace contextRef="#ctx0" brushRef="#br1" timeOffset="122949.54">9019 10828 292 0,'-7'-9'110'16,"0"9"-86"-16,0-4 13 0,0 4 2 0,3 0-10 15,-6 0-2-15,3 7-11 16,3 2-3-16,0 7-7 16,1 6-2-16,3 3 2 0,3 4-1 15,5-1 2-15,-1 0-2 16,3 4 0-16,-3-4-1 15,4-3 0-15,0-3-2 16,-1-6 1-16,1-3 4 16,3-7 4-16,0-3 5 15,-3-6 2-15,0-6 2 16,-4-4 2-16,-4-3-6 16,-3-3 1-16,-3-3-6 0,-1 0-1 15,-3 0 0-15,3 6 1 16,1 4 1-16,-1 2 0 15,1 4-6-15,3 6-4 16,0 6-4-16,0 7-1 16,3 3-1-16,4-1 3 15,4 1-9-15,3 3-1 16,8-3-12-16,-1 0-3 16,7-1-15-16,1 1-4 15,2-3-16-15,-2-1-4 16,-1 1-102-1</inkml:trace>
  <inkml:trace contextRef="#ctx0" brushRef="#br1" timeOffset="123252.2">9225 10907 352 0,'0'-7'132'0,"0"7"-103"0,0 4 10 16,0-4-4-16,0 9-7 15,7 7 3-15,11 6-11 16,-1 3-2-16,12 3-10 16,-1 4-3-16,4 6 1 0,-4 6-3 0,1 6-2 15,-5 7 0-15,1 3 1 16,0-10-25-16,3-3-10 15,-3-6-23-15,-11-6-10 16,1-7-55 0,-1-9-66-16,-4-9 57 15</inkml:trace>
  <inkml:trace contextRef="#ctx0" brushRef="#br1" timeOffset="123581.88">9317 11058 272 0,'3'6'104'0,"8"4"-81"0,7 2 3 0,-8-5-4 0,5-1-3 15,2 0 1-15,1-3 2 16,0 1 1-16,0-4-12 16,-1-4 9-16,-3-5 3 0,1-1 8 15,-5-2 6-15,-3-4-7 16,0-6-1-16,-7-3-10 15,-7-3-4-15,0-4-6 16,-7 1-4-16,-11-4-2 16,-14 3-3-16,-10 4-10 15,-8 6-6-15,7 9 1 16,8 7 4-16,6 6-3 16,8 6-1-16,7 4-16 0,7-1-7 15,6 4-13-15,8-1-6 16,8-2-97-1</inkml:trace>
  <inkml:trace contextRef="#ctx0" brushRef="#br1" timeOffset="124002.05">9345 10264 376 0,'-25'-41'140'0,"15"32"-109"0,3 6 24 0,7 3 8 16,3 18-35-16,8 30-7 15,7 12-7-15,6 6-9 16,5 12 4-16,-1 23 1 0,1-3-5 16,-1-13-1-16,4-16 0 15,3-12 0-15,-6-13-2 16,-1-9-2-16,-3-10 5 15,0-9 4-15,-1-10 4 16,-6-6 4-16,0-6-5 16,-4-4 1-16,0-2-10 15,-3 2-2-15,-1 4-1 16,5 3 0-16,-1 3 0 16,7 6 2-16,-7 4-1 15,8-1 2-15,-5 0-11 16,1 1-2-16,0-1-22 0,-4 1-6 15,0-1-25-15,0-2-10 16,0-4-25-16,4-3-11 16,7-7-34-1</inkml:trace>
  <inkml:trace contextRef="#ctx0" brushRef="#br1" timeOffset="130984.55">10916 10330 272 0,'3'-3'104'15,"-6"3"-81"-15,3 0 20 0,0 0 6 0,0 0-5 16,0 0 1-16,0 0 0 15,0 0 1-15,0 0-25 16,0 0 8-16,-8 0 2 0,1 3-5 16,-3 0-1-16,-4 1-5 15,-1 2-3-15,-13 0-7 16,-4 4-2-16,-7-1-2 16,0 0-1-16,-3 1-6 15,-1-4 1-15,4 4 0 16,-7-1 2-16,-4 4-3 15,-6 3-2-15,-1 2-3 0,0 1-1 16,11 3 1 0,4-6 4-16,6-3-1 0,8-1-1 15,3-2-2-15,7-1 1 16,4-2-4-16,0-1 1 16,3-3 2-16,8 0 3 15,-8 0-9-15,8-3-4 16,3 0-25-16,0 0-9 15,0 0-36-15,3 3-15 16,8-3-61 0</inkml:trace>
  <inkml:trace contextRef="#ctx0" brushRef="#br1" timeOffset="131536.75">10107 10088 272 0,'-3'0'101'0,"-1"3"-78"0,4 0 11 0,0-3 1 16,0 0 5-16,-3 6 8 16,3-3-2-16,-11 4-1 15,4-1-24-15,0 0-2 0,0 4 0 16,-4 2-7-16,1 4-2 16,-1 6-5-16,0 7-4 15,-6 5 0-15,6 7-1 16,0 0 0-16,4 0 0 15,0-3-3-15,4-3 2 16,3-4-1-16,0 1 0 16,3-4 2-16,1-3 0 15,-1 0 0-15,4-3 0 16,0-3 4-16,4 0 2 16,3-3 2-16,0-4 2 0,4-2 1 15,3-4 3-15,8-3-3 16,6-3-1-16,8 0-4 15,-4-3-1-15,3 0-3 16,-3 0 1-16,0 0-20 16,-14 0-6-16,3 3-26 15,-6 3-9-15,-1 3-26 16,0 4-10-16,8 2-65 16</inkml:trace>
  <inkml:trace contextRef="#ctx0" brushRef="#br1" timeOffset="132424.66">11033 9729 264 0,'-8'-16'101'0,"5"9"-78"0,3 1 17 16,-7 3 5-16,3 0-11 15,4 3 0-15,0 0-15 16,0 0-6-16,4 9-8 16,3 10 5-16,0 19 5 0,11 9-3 15,-4 7-2-15,4 3-1 16,3-4 1-16,0 1-5 15,4 2-3-15,-4 4-1 16,4 0 1-16,-4-3-3 16,1-7-2-16,-5-9-5 15,-3-6-2-15,1-10-31 0,-5-6-10 16,-3-3-29-16,0-10-12 16,1-6-33-1</inkml:trace>
  <inkml:trace contextRef="#ctx0" brushRef="#br1" timeOffset="133578.46">10607 11165 268 0,'0'-6'101'0,"0"6"-78"0,-3 0 11 0,3 0 1 16,0 0-12-16,0 0-4 0,0 0-4 15,-4 6-2 1,1 4-7-16,3 2 0 0,0 4 1 0,0 9 3 15,3 13 1-15,4 0-1 16,11 3 1-16,-7-4-2 16,6-5 2-16,8-7-4 15,-4-3 1-15,11-6 1 16,-7-7 5-16,3-9 1 16,1-6 3-16,-4-6 1 15,-1-7 1-15,-9-10 2 16,2-2 1-16,-3-7-4 15,-6 3-1-15,-1 1-10 16,-4-1-3-16,-3 0-3 16,-3 7 1-16,-4 6-2 15,-4 3 2-15,-3 6-9 16,0 4-1-16,-1 0-16 0,5 2-8 16,3 4-30-1,3 0-11-15,4 3-11 0,4 0-1 16,6 3-64-1</inkml:trace>
  <inkml:trace contextRef="#ctx0" brushRef="#br1" timeOffset="133895.64">11118 11225 344 0,'-4'-3'129'0,"0"3"-100"0,-6 3 22 16,3 0 5-16,0 0-8 15,0-3-1-15,3 0-15 16,-10 0-5-16,3-3-16 16,8-3-2-16,-8-4 1 0,8-2-6 15,3-1 0-15,0 1-4 16,3-4-3-16,8 0 2 16,3 3 2-16,4 1 0 15,6 2-1-15,5 1 1 16,3 6 1-16,3 3-1 15,-3 3-1-15,-4 3-15 16,1 7-7-16,-4-1-20 16,-8 1-9-16,-3 0-21 15,1-4-9-15,-1 1-83 16</inkml:trace>
  <inkml:trace contextRef="#ctx0" brushRef="#br1" timeOffset="134082.35">11426 11004 376 0,'0'0'143'0,"-4"0"-112"0,4 4-10 0,0 2-12 16,4 0-18-16,0 4-4 15,3 2-31-15,0 4-11 16,3 0-87-16,4-1-35 15</inkml:trace>
  <inkml:trace contextRef="#ctx0" brushRef="#br1" timeOffset="134272.04">11415 10850 348 0,'-32'-16'132'0,"15"16"-103"0,3 0 5 15,10 0-5-15,-3 0-24 16,3-3-6-16,4-3-30 0,7 0-10 16,4-4 21-1,3-2-38-15,8-1-13 0,-1 3-45 16</inkml:trace>
  <inkml:trace contextRef="#ctx0" brushRef="#br1" timeOffset="134556.39">11589 10544 416 0,'-18'-9'154'0,"15"9"-120"0,-1-3 12 0,4 3-2 16,0 0-24-16,0 0-6 15,4 12-11 1,3 4-2-16,3 3-1 0,8 6 2 0,7 10 1 15,-4 12 3 1,11 7-5-16,-3 3-1 0,2-7-20 16,-2-6-7-1,-4-6-15-15,-4-7-4 0,-7-5-13 16,0-8-5 0,-3-5-75-16,-4-10-44 15,-7-6 85-15</inkml:trace>
  <inkml:trace contextRef="#ctx0" brushRef="#br1" timeOffset="134727.32">11522 10945 324 0,'10'0'121'0,"1"-4"-95"0,14-2 3 0,-15 3-6 16,15-6-13-16,0-4-1 15,7-3-10-15,3-3-4 16,4 0 3-16,-10 0-37 0,-1 1-14 15,-3-1-83 1</inkml:trace>
  <inkml:trace contextRef="#ctx0" brushRef="#br2" timeOffset="141580.9">3153 12205 212 0,'-7'-10'82'0,"0"7"-64"0,3 0 11 15,1 0 2-15,-1 3-4 16,1-3 2-16,-1 0-1 0,0 3 0 16,1-4-15-16,3 4 8 0,0 0 2 15,0 7-7-15,3 12-4 16,5 22-5-16,2 12 0 16,1 7 0-16,3 9 1 15,0 19 2-15,0 10 4 16,4 0-4-16,0 3 0 15,-11 3-2-15,0 6 0 16,4-6-2-16,-1-10 1 16,1-5-4-16,-4-11 0 15,0-8 1-15,0-7 0 16,-3-13-2-16,-1-9 1 16,1-6-2-16,-1-10-1 15,1-3-2-15,-1-6 1 16,1-4 1-16,3 1 2 0,0-4-3 15,-3-2 0-15,3-1 1 16,3 0 2-16,1-3 1 16,10-3 3-16,4-3-1 15,11 0 2-15,3-3-2 16,3-1 2-16,4-2 0 16,-3 0 3-16,-1-4-5 15,19 0-1-15,-5 1 0 16,19-4 2-16,-4 3-1 15,-1 4 0-15,-6-4-3 16,7 1 1-16,0 2 0 16,14 1 1-16,4 3-2 15,-8-1 1-15,-6 1-2 16,10 0-1-16,10-1 1 0,1 1 1 16,-4-3 1-16,0-1 1 15,4 1-2-15,14-4 1 16,-4 0-2-16,-6 1-1 15,2-4 1-15,12 7-1 16,6-4 0-16,-17 0 2 16,7 1-1-16,3-1 2 15,4-2-2-15,-3-1-1 16,-18-6 1-16,10-4-1 16,14-2 0-16,-13 0 2 15,-8-1-1-15,-14 4-1 16,4 3 1-16,3 3-1 15,0 7 0-15,-7 2 2 0,-10 4-1 16,-12 3-1 0,-6 0-2-16,0-1 1 0,-8 1 1 15,1 0 0-15,-7 0 0 16,-1 0 2-16,4 0-3 16,-7 3 0-16,0-3 1 15,4 3 0-15,-11 0 0 16,7-4 0-16,-4 1 0 15,-7 0 2-15,1 0-3 16,-1-3 0-16,4-1 1 16,-4 1 2-16,11 0-3 15,4-4 0-15,6 1 1 16,-2-1 2-16,6 1-1 0,-4 3-1 16,-6-1-2-16,-4 1 1 15,-4 0 1-15,1-1 0 16,-1 1-3-16,1 3 2 15,-4 0 1-15,-1 0 2 16,1 0-1-16,4-1 2 16,-4 1-4-16,0 0 0 15,3 0 3-15,-3 3 1 16,-7-3-4-16,3 3 1 16,-10-3-2-16,3 3 0 15,-3-4 2-15,-4 1 2 16,0 0-1-16,0 3-1 15,-3-3 1-15,0 3-1 0,-1 0-3 16,1 0 2-16,0 0 1 16,-1 0 2-16,1-3-1 15,-1 3-1-15,1-3-2 16,0 0 1-16,-4 3-1 16,0-4-2-16,-4 4 5 15,1-3 3-15,0 0-1 16,3 0-2-16,-7 0-3 15,0-3 1-15,3-1 3 16,1 1 1-16,-4-4-1 16,0-2-2-16,0-4-2 15,0-9 1-15,0-10 1 0,0-6 2 16,0-3-1 0,0-3-1-16,0 3-2 0,-4 0 1 15,1-4 1-15,-4-11 2 16,-1-14-1-16,1-6 2 15,0 7-4-15,-3 3 0 16,-1-1 1-16,0-2 0 16,1 3 0-16,3 6 2 15,0 15-1-15,-1 10-1 16,5 10 1-16,3 9-1 16,0 3 0-16,-4 4 2 15,4 2-3-15,0 4 0 16,-3-3 1-16,-1-1 0 15,4 1-3-15,0-4 2 0,0 1 3 16,-7-4 1 0,4 3-4-16,-1 1 1 0,1 2 0 15,3 1 2-15,0 2-3 16,0 1 0-16,0 0 1 16,0 3 2-16,0 0-3 15,0 3-2-15,-4-4 2 16,0 1 0-16,1 0 1 15,-1-3 2-15,1 3-1 16,-1-1-1-16,4-2 1 16,-3 0-1-16,-1 3 0 15,1 0 0-15,-1-1 0 16,4-2 0-16,0 3 0 16,-7 0 0-16,3 0 0 0,4 0 0 15,0 3 0-15,-3-4 0 16,3 4-3-16,0 0 2 15,0 0 1-15,-4-3 2 16,1 0-1-16,-1 0 2 16,-6 0-4-16,3 0 0 15,-4-1 1-15,4 1 0 16,-4 3 0-16,4-3 0 16,-7 3 0-16,3 0 0 15,-3 0-3-15,0 0 0 16,0 3 4-16,0 0 1 15,-4 1 0-15,0-4-2 16,0 3 1-16,-3-3-1 16,0 3-3-16,-4-3 2 0,4 3 1 15,-4 0 0-15,0 4 0 16,7 2 2-16,-6 0-1 16,2 1-1-16,1 2 1 15,0-2-1-15,-4-1 0 16,0-2 2-16,-3-1 1 15,-4 0 3-15,0-3-1 16,-3 1 0-16,-1-1-1 16,1 0 0-16,-1 3 0 15,4 0 0-15,-3 1-2 16,7-1-2-16,-1 0 1 16,4 1-1-16,1-1 0 15,-5-3 2-15,-3-3-1 0,-7 0 2 16,-3 3-2-16,-1-3-1 15,-3 0 1-15,4 0-1 16,-1 0 0-16,4 0 0 16,4 0 0-16,3 0 0 15,0 0 0-15,0 0 0 16,-11 0 2-16,-3-3 1 16,4 0-4-16,-11 0 1 15,0 3 0-15,6-3 0 16,5 0 0-16,3-1 2 15,0 1-1-15,7 0-1 16,-7 0 1-16,-4 3-1 16,-6 0 0-16,-8 3 0 0,0 0 0 15,1 4 0-15,6-1 0 16,4 0 0-16,7 0 0 16,-4-2 2-16,1-4-3 15,-1 0 0-15,-13 0 1 16,3 0 0-16,-8 0 0 15,5 0 0-15,2 3 0 16,12 3 0-16,-4 0 0 16,-4 1 2-16,-3-1-3 15,-4 0 0-15,-7 4 1 16,1-1 0-16,2 1 0 16,5-1 2-16,6 0-3 0,-3 1 0 15,-4-1 1-15,-10 1 0 16,-4 2 0-16,4-2 2 15,-1-1-3-15,15 1 0 16,-4-1 1-16,-3 1 0 16,-4-1 0-16,-3 1 0 15,-7-1 0-15,10 1 2 16,-7-1-1-16,21 4 2 16,-6-1-4-16,-1 1 0 15,-11-1-1-15,5 4 0 16,-8-6 2-16,10-4 2 15,5 0-3-15,3 0 0 16,-1-2 1-16,-6 2 2 16,-7 0-1-16,-4 1 2 15,4-4-4-15,6 3 0 0,1-3 1 16,10 0 0-16,1 0 0 16,-1-3 0-16,4 0-3 15,-14-3 2-15,3 0 1 16,0 0 0-16,11 0 2 15,7 0 1-15,-3 0-4 16,10 3-1-16,4 3 1 16,6 0 2-16,1 3 0 15,-4 4-1-15,4 2-2 16,7-2 1-16,0-1-4 16,3-3 1-16,7 1-20 0,4-7-9 15,0 0-34-15,8 0-15 16,6-7-124-1</inkml:trace>
  <inkml:trace contextRef="#ctx0" brushRef="#br2" timeOffset="142841.99">4234 14353 236 0,'-7'-53'88'0,"3"21"-69"0,1-15 13 15,-1 31 0-15,1 1 0 16,3 2 6-16,0 3 1 16,-4 1 1-16,4 3-22 15,0 3 3-15,0 3 0 0,0 12-9 16,4 17-2-16,-1 18 0 16,8 19 4-16,-4 22 3 15,14 38 4-15,4 10 0 16,14 49 2-16,11 23-9 0,6 19-3 15,5 19-4-15,-8-3 0 16,-7-1-6-16,-11-15-1 16,-3-25 0-16,-3-7 0 15,-5-31 0-15,1-35 0 16,-11-31-5-16,1-26 1 16,-5-15-36-16,-10-32-39 15,-3-19 14 1,-4-15-18-16,0-13-3 15,-1-7-52 1</inkml:trace>
  <inkml:trace contextRef="#ctx0" brushRef="#br2" timeOffset="143368.35">3298 15034 288 0,'-3'6'107'0,"-1"-6"-83"0,4 3 13 0,0-3-1 15,0 0-13-15,0 0-3 16,0 0-5-16,0 0 0 16,4 3-8-16,-1-3 7 0,8 0 3 15,10-3 4-15,8-3 2 16,9 0-4-16,26-4-1 15,-3 1-2-15,13-7 3 16,22 3-5-16,24-2 2 16,1-7-5-16,31 0 1 15,-3-7-7-15,11 1-1 16,24-4 0-16,-18 1 2 0,22-4-1 16,-7 4 2-16,-18-4-4 15,4 4 0-15,-4 2-1 16,-32 7-2-16,-28 3-17 15,-15 3-6-15,-17 4-51 16,-18 6-19-16,-14 6-97 16</inkml:trace>
  <inkml:trace contextRef="#ctx0" brushRef="#br2" timeOffset="143970.76">3865 14240 228 0,'0'-16'85'0,"-3"10"-66"0,-1-4 14 16,4 7 4-16,0 0-4 16,-7 0 3-16,4 0 2 15,-1 0 1-15,1 3-21 16,-5 3 3-16,-2 9 0 0,3 14-9 15,0 11-2-15,-4 1-6 0,0 3-1 16,4 3 1-16,-7 0 0 16,3 4-5-16,1 2-1 15,-1 0-2 1,4 1 3-16,-3-4-13 16,-1-3-6-16,-3-6-7 0,7-6-1 15,0-7-9-15,3 0-4 16,-3-6-29-16,-4-3-10 15,11-7-29 1</inkml:trace>
  <inkml:trace contextRef="#ctx0" brushRef="#br2" timeOffset="144270.98">3422 14407 312 0,'0'0'115'0,"0"3"-89"0,7 0 5 15,0 0-1-15,8 7-6 16,6-1 1-16,4 7-6 16,10 6-1-16,4 6-10 15,0 13-1-15,-3 10 0 0,3 9-3 16,3-4-3-16,-3-2 2 15,4-7 0-15,6-9-8 16,-17-7-2-16,7-5-27 16,-3-7-10-16,-15-4-64 0,4 1-25 15,-11 0 14 1</inkml:trace>
  <inkml:trace contextRef="#ctx0" brushRef="#br2" timeOffset="148442.2">3709 15415 252 0,'-3'0'93'0,"-1"3"-72"0,4 0 14 15,0-3 0-15,0 0-5 16,0 0 2-16,0 0-9 16,0 0-4-16,0 0-11 15,0 0 1-15,0 0 2 0,0 0 2 16,0-3 5-16,0 0-4 0,0 0 2 15,0 0-3-15,4-4 0 16,-1-2-5-16,5-4-3 16,2 1-2-16,-6-1-3 15,-1 1 3-15,8-1 0 16,-1 4-4-16,1 2 1 16,3 1 6-16,-7 6 4 15,4 6 6-15,0 4 4 16,-1 5-1-16,4 4-2 15,-14 7-5-15,0 2-2 16,0 0-6-16,0 1-3 16,0-1 0-16,-10 0-1 15,6 1 2-15,4-4 1 16,0 0-4-16,0-3 1 0,0-3-2 16,4 0 0-16,6 0 2 15,-10-3 2-15,8-4-3 16,-1-2-2-16,3-1 4 15,-3-6 1-15,8-3 4 16,2-6 3-16,1-4 0 16,0 1 2-16,3 0-8 15,0-4-2-15,-7 4-12 16,4-1-3-16,0 1-39 16,0-1-16-16,-4 4-63 15,0 6-103 1</inkml:trace>
  <inkml:trace contextRef="#ctx0" brushRef="#br2" timeOffset="149251.42">4684 14171 312 0,'-7'-7'118'0,"7"10"-92"0,-7-3 11 0,7 0-3 16</inkml:trace>
  <inkml:trace contextRef="#ctx0" brushRef="#br2" timeOffset="149419.43">4677 14180 562 0,'4'16'25'15,"3"3"-14"-15,3 3-2 0,5 3 1 16,2 0-4-16,-10-3 2 15,8 0-5-15,-1-3-2 16,3-3 2-16,1 0 0 16,0-4-4-16,0-2 1 15,-4-1-18-15,-4-3-8 16,5 1-35-16,-1-1-16 16</inkml:trace>
  <inkml:trace contextRef="#ctx0" brushRef="#br2" timeOffset="149674.19">4861 14082 356 0,'0'-3'132'0,"0"3"-103"0,0 3 21 15,0-3 1-15,0 0-8 16,0 7 1-16,0 5-11 15,7 10-5-15,1 16-16 0,-1 9-5 16,3 4-1-16,4-4-3 0,1 0-2 16,6-3-20-16,-7 1-10 15,4 2-21-15,-4 0-6 16,4-3-16-16,-4 0-6 16,0-3-76-1</inkml:trace>
  <inkml:trace contextRef="#ctx0" brushRef="#br2" timeOffset="150663.79">3646 16089 200 0,'0'-6'74'0,"0"6"-58"0,0 0 18 0,0 0 4 0,0 0-7 15,0 0 2-15,0 0-6 16,0 0-2-16,0 0-13 15,0 0 3-15,0 0 5 0,3-3 0 16,4 0 3-16,4-4 0 16,-4 1 1-16,4 0-5 15,-1-1 1-15,8 1-5 16,-4 0-1-16,0 0 0 16,8-1 2-16,6-2-7 15,14-1-1-15,1 1 5 16,10-1 1-16,4-2-3 15,-4-1 1-15,4 1-5 16,-4-1-2-16,11 0-2 16,7-2 0-16,10-7 0 0,-3 0 1 15,-3-4 0-15,10-5 0 16,10-7 0-16,8-3 0 16,-7 3 0-16,7 0 2 15,10 4-3-15,8 2 0 16,-12 4-1-16,1 3 1 15,18 3-4-15,0 0 0 16,-15 3 3-16,11 3 1 16,4 0-4-16,3-3 1 15,-21 7 0-15,3-1 2 16,4 4-1-16,-3-4-1 16,-15 0-2-16,-11 4 1 15,-17 3 1-15,0 3 2 16,-4-1-1-16,-3 1 2 0,14-3-4 15,-7 3 0-15,-18 0 1 16,-10 3 2-16,-8 0-8 16,-13 0-3-16,-5-3-15 15,-3 3-5-15,-14 0-36 16,-10-7-13-16,-11-9-118 16</inkml:trace>
  <inkml:trace contextRef="#ctx0" brushRef="#br2" timeOffset="151579.98">5141 15091 228 0,'0'-7'85'0,"-3"4"-66"0,-1 0 19 0,4 3 3 16,-7-3-1-16,7 0 3 15,-10-1-7-15,3 1-1 16,3-3-20-16,-7 0 4 0,-3 3 2 16,7-1-3-16,0 1 0 15,0 0-4-15,0 3-1 16,3 0-7-16,-6 3-2 16,3 4-2-16,3 8 1 15,4 11-4-15,4 8-2 16,3 7-1-16,3 3 3 15,4 0 0-15,1-3 3 0,6 0-1 16,-7-3 2-16,0-3 0 16,0-7 1-16,1-3 0 15,-1-6 0-15,0-6 4 16,0-7 5-16,7-6 6 16,-3-6 5-16,7-7-3 15,0-6-3-15,0-9-2 16,-8-10 3-16,5-15-9 15,-8-4-1-15,-14-3-3 16,0 3-1-16,-18 4-3 0,-3-4-2 16,-1 0-2-1,5 10 1-15,-12 9-6 16,5 16 0-16,-19 19-8 0,1 9-3 16,3 10-10-16,-4 6-5 15,11 0-18-15,7 0-5 16,11-3-30-16,3-3-10 15</inkml:trace>
  <inkml:trace contextRef="#ctx0" brushRef="#br2" timeOffset="156249.82">3965 16275 292 0,'-7'6'110'0,"3"-2"-86"0,-3-1 22 0,7-3 4 15,0 0-5-15,0 0 0 16,0 0-13-16,0 0-5 15,0 0-16-15,0 0 0 0,7-3 0 16,4-4-2-16,-1-2 0 16,4-4-3-16,8 1-1 15,3-1-1-15,-1 0 2 16,12 4-1-16,-19 3 2 16,5 2 2-16,-5 4 5 0,-2 0-2 15,-1 0 3 1,-4 7 1-16,1 2-1 0,-7 4-3 15,-1 3-2-15,1 2-4 16,-4 5-1-16,0-5-6 16,0 1 1-16,0-3 0 15,0-3 0-15,0-1-5 16,0 1 1-16,3-4-5 16,1 1-1-16,3-1 2 15,0-2 5-15,-3-1 0 16,6 0-1-16,1-3 3 15,3 0 2-15,-3 1 0 16,-1-1-1-16,4 0 3 16,-10 0 0-16,3 3 10 0,-3 1 3 15,-4 2-3-15,-4 4-3 16,-3 2-5-16,3 1-4 16,-6 6-3-16,3-3 1 15,-4 0-4-15,0 0-1 16,4-3-15-16,0-4-6 15,0 1-19-15,0-7-7 16,7-6-33-16,0-3-15 16,4-6-74-1</inkml:trace>
  <inkml:trace contextRef="#ctx0" brushRef="#br2" timeOffset="156805.42">5205 15929 304 0,'0'-7'115'0,"-3"7"-89"0,3 0 16 15,0 0 2-15,0 0 0 16,0 0 3-16</inkml:trace>
  <inkml:trace contextRef="#ctx0" brushRef="#br2" timeOffset="156970.17">5205 15935 685 0,'11'16'40'0,"-4"2"-10"0,4 8-14 0,-4 5-6 16,7 7-5-16,4 3-2 15,-1 0-1-15,-3-3 1 16,1-4-4-16,-5-5-2 16,4-4-9-16,-6-6-3 15,-1-3-21-15,0-4-9 16,-7-2-20-16,0-4-8 15,0-3-94 1</inkml:trace>
  <inkml:trace contextRef="#ctx0" brushRef="#br2" timeOffset="157809.65">3816 16852 228 0,'-4'0'88'0,"4"0"-69"0,0 0 19 0,0 0 4 0,0 0-2 16,0 0 0-16,0 0-6 15,0 0-4 1,0 0-16-16,0 0 2 0,0 0 2 0,4 0 3 15,-1 3 2-15,11-3-4 16,-6 0 1-16,9 0 0 16,-3-3 2-16,11-1-6 15,7-2 1-15,11-3-1 16,-4-1 2-16,3-2-6 16,1-4 1-16,-8 0-6 15,11 0-2-15,11-2 2 16,10-8 0-16,8 1-1 15,-1-3-1-15,-3-1 1 16,14 1 1-16,7 0-1 16,11 2-1-16,-11 4-3 0,11 0-2 15,7 3 3-15,7 4 0 16,-14-1-1-16,0 3 1 16,6 1-2-16,8 2 2 15,-17-2-4-15,-8-1-2 16,-18 4 4-16,-6-1 1 15,-5 4-3-15,-9 0 1 16,-12-1-5-16,-3 4 1 16,4 0-9-16,-19 0-2 15,1 0-8-15,-3 0-2 16,-5-1-18-16,-3 1-5 16,4 0-35-16,-7 0-11 15,-4-7-81 1</inkml:trace>
  <inkml:trace contextRef="#ctx0" brushRef="#br2" timeOffset="172194.05">4337 17009 180 0,'3'-6'68'0,"-3"3"-52"0,0 0 12 0,0-1 5 15,0 4-2-15,0-3 4 16,0 0 1-16,-3 0-1 15,3 0-18-15,-4 0 10 0,4-1 3 16,-7 1 0-16,7 0 0 0,-3 0-4 16,-1 0-1-1,1 0-8-15,-1 3 0 0,0-3-6 16,4-1 1-16,-7 1-3 16,4 0 0-16,-1 0 3 15,1 3 3-15,-1 0-4 16,-3 0 1-16,0 0-5 15,3 0 1-15,-3 0-5 16,0 3 0-16,7-3-1 16,-7 3-2-16,7-3 1 15,-3 0 1-15,-1 3-3 16,1 1 0-16,-1 2 1 16,4 0 2-16,-4 4-3 15,1 2 0-15,-1 4-1 16,1 3 0-16,3 3 0 0,0 6-2 15,0 4 5-15,3-1 1 16,1 1-3-16,-1-1-1 16,1 1 3-16,0-4 1 15,3 4 0-15,3-7 1 16,-6 0-2-16,3 0 2 16,4-3 0-16,-1-3 3 15,4-3-5-15,1 0-1 16,6-4 0-16,4-5 2 15,-1-4-1-15,5-3-1 16,-4 0 1-16,6-3 1 16,-9-4 3-16,3-2 2 15,-4-1-3-15,-3-2-1 16,-4-4-1-16,0-3 1 0,-11-6-2 16,-3-3 2-16,-3-4-2 15,-8 4-1-15,-3 3 3 16,0 9 0-16,-11 6-1 15,0 14-2-15,0 8-6 16,-3 7-4-16,7 6-5 16,3-3-2-16,4 3-10 15,10 1-3-15,-3-1-11 0,7-3-4 16,7-3-8 0,-3-3-5-16,7-7-21 15,3-6-10-15,4-6-38 16</inkml:trace>
  <inkml:trace contextRef="#ctx0" brushRef="#br2" timeOffset="173782.77">5205 16893 264 0,'-3'0'99'0,"-1"3"-77"0,1 0 20 0,3-3 3 16,0 0-3-16,0 0-1 16,0 0-9-16,0 0-3 15,0 0-16-15,0 0 1 0,0 0 2 16,0 0-8-16,-4-3-2 16,4 0-2-16,4-4 2 15,-1-2 1-15,1-4 1 16,3 1-2-16,3-1 1 15,-3-3 2-15,4 4 2 16,-4-1 1-16,7 4 2 16,1-1 2-16,-1 4-1 15,0 6 4-15,0 3 2 16,0 6 0-16,4 4 2 16,-7 6-7-16,-4 3-1 15,-7 3-7-15,0 4 0 0,0 5-5 16,0 7-2-16,0 6 0 15,0 4-1-15,3-4 0 16,1-6 0-16,3-6-3 16,4-4 0-16,-1-6 2 15,8-6 0-15,-7 0 1 16,6-9 0-16,8-7-3 16,-11-6 2-16,8-7 1 15,-5-9 0-15,1 0 0 16,-4 1 0-16,0 2 0 0,-3 3 0 15,3 4-5 1,-7-1-1-16,0 4-26 16,-3 0-11-16,-4 3-27 0,3-1-8 15,-3 1-23-15,-3 3-9 16,3 0-46 0</inkml:trace>
  <inkml:trace contextRef="#ctx0" brushRef="#br2" timeOffset="174549.29">4759 17060 220 0,'-7'-4'82'0,"7"4"-64"0,-4 0 11 0,4 0-1 0,0 0 3 15,0 0 4-15,-4-3 3 16,1 3 3-16,3 0-22 15,0 0 9-15,0 0 5 0,0 0 3 16,0 0 2-16,0 7-9 16,0 8-3-16,0 7-9 15,3 7 0-15,1 2-6 16,0 1-1-16,3-1-6 16,-7-2-1-16,7 2-1 15,0-6 1-15,3 0-2 16,-6-2-1-16,3-5 1 15,4 1-1-15,-4-3-3 16,0-3 2-16,0-1-6 16,4 1-3-16,-4-4-19 15,0 1-8-15,-4-1-19 0,4 1-7 16,-7-1-52-16,7 4-24 16,1-1 10-1</inkml:trace>
  <inkml:trace contextRef="#ctx0" brushRef="#br2" timeOffset="180246.97">24715 8862 212 0,'0'-3'79'0,"0"3"-61"0,0 0 4 15,0 0-2-15,0 0-3 16,0 0 1-16,0-3 0 16,0 3 0-16,0-3-9 15,0 0 8-15,0-1 5 0,0 1 4 16,0 0 2-16,0 0-4 16,0 0-3-16,0 0-5 15,0-1-2-15,0 1 0 16,-4 0 2-16,4 0-3 15,-7 0 2-15,3 0 3 0,1 0 1 16,-1-1-4-16,-3 4 1 16,0 0-9-16,0 10-4 15,0-4-2-15,0 13 1 16,-4-3-1-16,4 9-1 16,0-3 1-16,0 3-1 15,3-6-3-15,1 0 2 16,3 0-1-16,0-3-2 15,0-4 5-15,7 1 1 16,0-4 4-16,4-5 3 16,-4-1 5-16,7-6 1 15,-3-1-4-15,3-14-1 16,0 2-4-16,0-16 1 0,-3 10 0 16,-4-6 3-1,0 6-3-15,-7-3-2 0,0 3 0 16,-7-1-1-16,0 5 0 15,-7 2 0-15,3 0 0 16,-3 7 0-16,0-1-2 16,-4 7 1-16,4 3-4 15,-4 13 0-15,4-4 1 16,-4 19 0-16,4-6 0 16,3 13 0-16,1-7 0 15,6 4 0-15,1-4-3 16,6-2 0-16,-3-1-1 0,11-6 0 15,-4-4 5-15,11-2 1 16,-1-4-3-16,8-5-1 16,-11-1 5-16,7-10 5 15,-3 4-2-15,0-16-1 16,-4 4 2-16,0-17 0 16,-3 1-3-16,-4-4-1 15,-3 7-1-15,-8-1 1 16,0 4-2-16,-10 0 2 15,0 6 0-15,-7 0 1 16,3 3-2-16,-3 10 1 16,3 3-4-16,-3 6-2 15,3 0-1-15,0 16 3 16,4-3 0-16,4 15 3 16,-1-5-3-16,11 5 0 0,0-3-1 15,11 1 0-15,-1-4 0 16,15 0 0-16,-7-6 2 15,10-6 0-15,-3-4 0 16,0-9 0-16,-4 0 2 16,0-9 1-16,-3 2 3 15,-4-15 1-15,0 0-1 16,-3-6 1-16,-4 6-6 16,-7-10-1-16,0 7-2 15,-11-6 0-15,1 5 2 16,-11 4 2-16,3 3-1 15,-3 7 2-15,3-1-2 16,-7 13-1-16,4 0-2 0,3 22-1 16,-3-3-3-16,3 22 1 15,4-6 3-15,7 3 1 16,0-7-2-16,10 1 0 16,1-4-1-16,14-6 3 15,-4-6 0-15,14-4 1 16,-10-2 0-16,7-10 2 15,-4 0 1-15,0-13 3 16,-3 4-1-16,0-20 2 16,-4 1-4-16,-4-3 0 15,-3 2-1-15,-7-2-2 16,0 6 1-16,-10-1 1 16,-1 4-1-16,-7 7-1 15,4 2 1-15,-7 10-1 0,3 0-5 16,-3 22 1-16,7-4 2 15,-7 23 3-15,6-6-2 16,8 2 0-16,0-5-1 16,11-1-2-16,-1 0 3 15,15-6 0-15,-7-6 1 16,10-3 0-16,0-4 0 16,-3-9 2-16,0 0-1 15,3-12 2-15,0 2 2 16,-10-18 2-16,-1 3-3 0,-2-10-1 15,-1 7-1 1,-7-4-2-16,0 7 1 0,-18-4 1 16,4 4-1-16,-8 6-1 15,5 4-2-15,-8 11 1 16,7 1-1-16,-10 22-2 16,10-3 0-16,0 22 3 15,4-7-2-15,7 7-1 16,0-6 0-16,11-4 3 15,-4 0 0-15,14-6 1 16,-4-6 0-16,12-3 0 16,-5-4 0-16,1-9 2 15,0 0 1-15,-4-12 1 16,0 2 0-16,-3-21 0 16,-4 2 0-16,-7-5 0 15,0 5-2-15,-14-2-2 16,3 2 1-16,-7 7 1 0,4 3-3 15,-7 10 0-15,3 0-1 16,4 15 0-16,-4 0 0 16,8 16 0-16,-1-3 0 15,8 6 0-15,-1-6-3 16,8 3 1-16,-1-3 2 16,4-3 1-16,0-3-6 15,4-4-3-15,3-3-12 16,-7-6-6-16,4 0-34 15,3-12-12-15,-3-1-63 0,3-3-25 16,-4 4 1 0</inkml:trace>
  <inkml:trace contextRef="#ctx0" brushRef="#br2" timeOffset="186516.28">25849 8169 244 0,'0'0'90'0,"0"0"-70"0,0-3 10 16,0 3 2-16,0 0 0 16,0 0 3-16,0 0 0 0,0 0 4 15,-7-3-22 1,7 3 4-16,-4 0 2 0,4 0-6 0,-3 0 1 15,3 0-7-15,-4 3-1 16,1-3-6-16,-5 6-1 16,5-3 1-16,-1 4 0 15,1-1-2-15,-1 3-2 16,1-2 1-16,3-1-1 16,0 0 4-16,0 1 2 15,0 2 4-15,3-6 4 16,1 0 1-16,-1-3 3 15,1 0-4-15,-1-3 2 16,1 0-5-16,3-13-1 16,-3 7-2-16,-1-7 0 15,1 4-2-15,3-7-1 16,-7 3-1-16,0-6 2 0,0 3-1 16,-7-6 0-16,3 6-3 15,1 0 1 1,-1 3 0-16,-3 4 1 0,3-1-2 15,-3 16-2-15,0 0 1 16,-3 16-1-16,-1-3-3 16,0 6 2-16,4-3-1 15,0 6 0-15,0-3 2 16,4 0 2-16,3-3-3 16,3 0 0-16,-3-3-1 15,7-1 0-15,0 1 2 16,0-6 0-16,0-1 0 15,8-6 0-15,-12 0 2 0,8-6 3 16,-1 0 0-16,1-9 2 16,0 2-6-1,-4-9-1-15,0 7 2 0,-4-4 1 16,1 3-1-16,-4-3 1 16,0 4-2-16,-7-1-1 15,0 1 1-15,-4 5-1 16,4 4-3-16,-7 6 2 15,3 0-1-15,1 10 0 16,-5-3 0-16,1 5 0 16,4-2 2-16,3 3 0 15,0-1-3-15,7 1 2 16,0 3-1-16,7-3 0 16,-4 0 2-16,8-4 0 0,-4 1 0 15,7-7 0-15,-3-3 4 16,3-9 5-16,-4 3-1 15,5-10 1-15,-1 4-5 16,-7-10-1-16,4 3 1 16,-4-6 2-16,-4 6-3 15,-3-6 0-15,0 3-1 16,-3-6 1-16,-8 6-4 16,-3 0 0-16,3 4 1 15,-3 8 0-15,3 4-3 16,-6 13 0-16,2-1-1 15,-2 7 3-15,3-1-2 16,7 4-1-16,-4-3 3 0,7 3 0 16,1-3-2-16,10 3 0 15,4-4 2-15,-4 4 0 16,3-6 1-16,4-4 0 16,1-2 0-16,-1-7 0 15,0 0 4-15,4-7 2 16,-4 4-2-16,0-9-1 15,-3 2-1-15,-1-12 1 16,-3 6-2-16,-7-6-1 16,0 3 3-16,-7-9 0 15,0 6-4-15,-7 3 1 16,3 3-2-16,-10 13-2 16,3 0-2-16,-6 16-1 0,2-1 1 15,-2 10 4-15,-1-3-4 16,3 6 2-16,5-2 0 15,6 2 2-15,4-3 1 16,11 3 1-16,-1-6-3 16,18 0 2-16,-10-3 1 15,10-7 2-15,1-3-1 16,-1-9 2-16,0 3 0 16,4-9 3-16,-4 2-1 15,0-5 2-15,1 2-4 16,-12-5 0-16,8 2 1 15,-14-3 0-15,-1 0 0 16,-6-2 0-16,-1 2-5 0,-10-3-1 16,3 3 1-16,-14 7 0 15,4 2-4-15,-11 17 1 16,7-4-3-16,-6 13 2 16,2-3 1-16,4 12-1 15,4-3 4-15,7 10 0 16,3-7-2-16,11 4 2 15,0-4-1-15,14-6-2 16,1-3 5-16,9-13 1 16,-2 1 4-16,3-17 1 15,-4 1 3-15,4-10 1 16,-4 3-8-16,4-9-1 16,-4 3 0-16,-3-3 1 15,-4 3 3-15,-11-3 1 16,1 2-1-16,-11 1-1 15,0 4-6-15,-11 5 1 0,4 0-2 16,-11 13-2-16,4 0 0 16,-8 16 0-16,5-3 0 15,-5 12 0-15,8 0-4 16,3 13 0-16,4-7 2 16,11 1 1-16,-1-4 3 15,18-6 3-15,0-3-2 16,8-16-2-16,-5 0 6 15,12-18 3-15,-8 2 1 16,4-9 3-16,-4 3-3 0,-3-6 1 16,-4 3-3-1,-11-3 0-15,1 3-3 0,-11-4-2 16,3 8-2-16,-13 5-1 16,2 4-1-16,-9 12 0 15,-1 0-2-15,-3 9-1 16,6-2-10-16,5 6-1 15,2-1-22-15,15 1-9 16,-7-3-27-16,18-4-12 16,-4-3-110-1</inkml:trace>
  <inkml:trace contextRef="#ctx0" brushRef="#br2" timeOffset="197095.5">29181 7561 200 0,'0'-3'74'0,"-4"3"-58"0,4-3 7 0,0 3 1 16,0 0-4-16,0 0 3 16,0 0-2-16,-7-3 2 15,4 3-13-15,-1-4 3 0,0 4 1 16,1 0 1-16,-1 0 4 15,4 0-7-15,-7 4-2 16,0 2-3-16,0 0-2 0,0 4-3 16,3-1-2-16,1 1 1 15,-1-1 1-15,4-3-1 16,0 1 2-16,4-1-4 16,-1-3 0-16,1-3 10 15,3 0 3-15,-3 0-1 16,-1 0 1-16,1 0-1 15,-1-3 1-15,4-7-2 16,-7-2-1-16,4-4-3 16,-1 0 1-16,-3-3-4 15,0 1 0-15,0-5-1 16,-3 1 1-16,-1-3 2 16,-3 6 2-16,0 4 1 15,0 2 0-15,-4 3-2 16,1 7 1-16,-1 3-4 0,-10 10-2 15,3 6-3-15,-7 6-1 16,4 9 2-16,3-3 2 16,4 1 0-16,4-1-1 15,3-3-2-15,7-6-1 16,3 0-1-16,4-6 3 16,11-1 0-16,-4-5 3 15,7-1-1-15,8-6-1 16,-8 0 7-16,0-3 3 15,-3-3-3-15,0-4 1 16,-1-9-1-16,-6-9 1 16,3-10-7-16,0 0 0 15,1 0-1-15,-12 1 2 0,1 5-1 16,-4 4-1-16,-4 3 1 16,1 6-1-16,-12 3 2 15,1 6 3-15,-4 4-4 16,-3 6-1-16,-4 6 0 15,1 7 0-15,-1 9-3 16,0 3 2-16,7 4-1 16,4 2 0-16,7 1 4 15,3-1 1-15,8-2-4 16,3-4-1-16,7-6-2 16,0-4 3-16,8-2 0 15,-1-4 1-15,0-2 2 16,-3-7 3-16,0-3 4 15,-1-7 2-15,-6-9-1 0,3-6-1 16,-3-6-5-16,-4-1-3 16,4 1 0-16,-11 2 1 15,0 4-3-15,0 3 0 16,-11 3 3-16,-3 6 1 16,-4 4-1-16,-3 3 1 15,-4 6-2-15,0 6-1 16,0 7-4-16,4 2 0 15,-4 7 4-15,8 4 4 16,6 2-3-16,4 3-3 16,3-5 1-16,8-1 0 15,6-3-2-15,8-6 0 0,0-4 2 16,10-2 2-16,-3-4 4 16,-4-6 2-16,1-6 1 15,-5-7 2-15,1-9-3 16,-4-6 1-16,0-4-3 15,-7 7 0-15,1 0-3 16,-5 0-2-16,1-10 1 16,-4 3-1-16,-4 7 0 15,1 3 2-15,-12 3 1 16,1 10 1-16,0 6-5 16,-7 3-1-16,-1 6 1 15,1 10 0-15,-4 6 1 16,4 6 0-16,0 10 0 0,10 0 0 15,4 0-3-15,7 2 0 16,7-8-1-16,7-4 3 16,11-6 0-16,-4-6 3 15,4-3-1-15,-3-4-1 16,2-6 5-16,1-6 1 16,-4-6 0-16,4-10-1 15,0-13-1-15,-4-9 0 16,-3 0 0-16,-4 0 2 15,-7 10-3-15,-7 3 0 16,-7 2-1-16,-7 4 1 16,-4 3-2-16,-3 10-1 15,-4 6 1-15,-7 9-1 0,-3 10-3 16,-1 12 2-16,1 10-1 16,7 3 0-16,6 3 0 15,12-6-2-15,6-7 3 16,11-5 0-16,11-4-2 15,0-7 2-15,3-2-1 16,0-7 0-16,1-3 2 16,2-6 2-16,-6-3 5 15,3-13 4-15,1-9-4 16,-5-10-2-16,-2 0 0 16,-1-3-1-16,-14 7 0 15,0 5 0-15,-7 4-2 16,-4 6 1-16,0 6-2 15,-6 4 2-15,-1 9-4 0,0 6-2 16,-7 7-1-16,4 9 0 16,3 6 0-16,4 4 3 15,7 3 0-15,4-1 1 16,6-5-5-16,4-7 1 16,4-4 2-16,-1-2 3 15,5-3 0-15,2-7-1 16,-6-6 1-16,3-6-1 15,0-13 2-15,1-13 1 16,-1-2-1-16,-4-1 1 16,-6-3 0-16,-4 7 3 0,-4 6-3 15,-3 3-2-15,-3 6 0 16,-5 6-1-16,-6 7-3 16,-4 13 2-16,-7 9 1 15,4 9 0-15,7 3-5 16,7-2 1-16,3-1 0 15,4-6-1-15,14-3 1 16,4-9 3-16,3-7-2 16,4-6 1-16,-1-7 2 15,-3 1 2-15,-3-1 1 16,-4 1 1-16,0-1-5 16,0-2-1-16,-7 2-17 15,0 4-5-15,-7 0-32 0,7-1-12 16,0 1-28-16,0-3-10 15,7 5-64 1</inkml:trace>
  <inkml:trace contextRef="#ctx0" brushRef="#br2" timeOffset="201059.37">24722 9035 180 0,'-4'-3'68'16,"1"3"-52"-16,-1 3 8 0,4-3 0 0,0 0-6 15,0 4 0-15,-7-1 1 16,3 0 2-16,4-3-11 16,0 0 5-16,0 0 5 0,0 0 4 15,0 0 5-15,0 0-4 16,0 0-3-16,0 0-6 16,0 0 0-16,0 0-5 15,0 0 1-15,0 0-7 16,0 0-1-16,0 0 4 15,0 0 3-15,4 0 5 16,3-3 2-16,-3-4-3 16,3 1-1-16,3-3-2 0,1-1 0 15,0-2-4-15,3-1-3 16,0-3 0-16,0 4 1 16,-3-1-1-16,-1 4 0 15,1-1-1-15,0 1 0 16,-1-1 0-16,1 1 0 15,0-1 0-15,-1-2 2 16,1-1-3-16,-1 1 0 16,5-1 3-16,-1 0 3 15,4 1-4-15,-4-1-1 16,3 4 2-16,5-4 1 0,-5 4-1 16,5-1-1-16,-1 1-1 15,0-1 0-15,4 1-2 16,-7-1 1-16,3 1-2 15,0-4-1-15,1 1 3 16,2-1 0-16,-6 1 1 16,7-1 2-16,-4 0-3 15,0-2 0-15,1-4-1 16,-8 0 1-16,4 0-2 16,-1 0 2-16,1 0-4 15,3 0 0-15,1 0 1 16,2 0 2-16,1 0-1 15,4 1-1-15,2 2 1 16,1 0-1-16,0 0 0 16,0 4 0-16,0-1 0 0,0 0 0 15,-4 1 0-15,1-1 0 16,-1 4 0-16,0-4 0 16,1 1 0-16,3-1 0 15,-4 0 0-15,4 4 2 16,0 0-1-16,3-1-1 15,1-3 1-15,-1 4 1 16,1-4-1-16,-1 4 2 16,-3 0-4-16,-4-1 0 15,1-3 1-15,-5 1 2 16,1 2-3-16,0 1 0 16,0-4 1-16,3 4 0 15,1-4 0-15,3 1 2 0,3-1-1 16,4 0-1-16,3-2 1 15,-3-1-1-15,0 3 0 16,-3 1 2-16,-4-1-1 16,0 1 2-16,-4-1-4 15,4 0-2-15,-4 1 2 16,4-1 2-16,0 1 0 16,7-1-1-16,4 0 1 15,-1 1 1-15,1 2 1 16,-4 1 1-16,0 3-2 15,-4-1-2-15,-3 1 3 16,-4 0 0-16,-3-1-4 0,0 1 1 16,-4 0 0-16,4-1 0 15,-7 1 0-15,3 0 2 16,4 3-1-16,0-4-1 16,0 4 1-16,3-3-1 15,0 3 0-15,1-4 2 16,3 4-3-16,-1 0 0 15,1 0 1-15,-3-3 0 16,-5 3 0-16,1-4 2 16,0 4-3-16,-7-3-2 15,0 3 2-15,-1 0 0 16,1-1 1-16,3 1 0 0,-3 0 2 16,3 0 1-1,-7 0-1-15,4 0-2 0,3-1 1 16,-6 1-1-16,2 0 0 15,5 0 0-15,-8 0-3 16,3 0 2 0,5 0 1-16,-8-1 0 0,7 1 0 15,0 0 2-15,1 0-3 16,-1 0 0-16,0 0 1 16,1-4 2-16,-1 1-1 15,0 0-1-15,-7-1-2 16,0 1 1-16,1 0 1 15,2 0 2-15,1-1-3 16,0 1 0-16,3 0 1 16,0-1 2-16,4 1-1 15,3 0-1-15,1-1 1 0,-1 1-1 16,1 0-3-16,-1 0 2 16,0-1 1-16,1 1 2 15,-5 3-1-15,-2 0-1 16,-5 0 1-16,8-1 1 15,-11 1-3-15,4 0 0 16,0 0 1-16,-4 0 0 16,0 0 0-16,0-1 0 15,4 1 0-15,3 0 0 0,-6 0 0 16,9-3 0 0,1 3 0-16,4-4 0 15,2 1 0-15,5-3 0 16,-1 2 0-16,1 4 0 15,-1 0 0-15,1 0 2 0,-8 0-3 16,-3 3 0-16,-4-4-1 16,0 4 0-16,-3-3 2 15,0 0 2-15,0 0-1 16,-1 0-1-16,1 0 1 16,3-4 1-16,4 1 1 15,0-3 1-15,7-1 0 16,0 1 0-16,3 2-2 15,-3 1-2-15,0 0 1 16,-4 3-1-16,1 0 0 16,-5 3 0-16,1 0 0 0,-3 0 0 15,2 0-3-15,-6 0 2 16,0-4 1-16,3 1 0 16,0-3 0-16,8 0 2 15,-8-1-1-15,11 1 2 16,-7 0-4-16,3 3 0 15,0-1 1-15,4 1 0 16,-3 0 0-16,-1 0 2 16,0 3-1-16,1 0-1 15,-4 0 1-15,-1 0-1 16,-2 0 0-16,-1 0 2 16,-3-3-3-16,-1 0 0 15,1 0 1-15,3-1 2 16,1-2-1-16,-1 3-1 15,4 0-2-15,-1 0 1 0,1-1 1 16,7 1 0-16,-3 0-3 16,-1 0 2-16,7 3 1 15,-6-3 2-15,3 0-1 16,-4 0-1-16,0-1 1 16,-3 4-1-16,-4-3 0 15,1 3 2-15,-5-3-1 16,5 0-1-16,-1 0-2 15,0 0 1-15,4 0 1 16,3-1 0-16,1 1 0 16,3 0 2-16,0 0-1 15,-1 0-1-15,1 0 1 16,-7-1-1-16,3 1-3 0,-6 0 2 16,-1 3 1-16,0 0 2 15,-3 0-1-15,0 0-1 16,-1 0 1-16,1 0-1 15,0-3-3-15,3 0 2 16,0 0 1-16,4-4 2 16,4 1-1-16,3 0 2 15,-1 0-2-15,5 2-1 16,-1 1 1-16,4 0-1 16,-10 0-3-16,-1 0 2 15,0 0 1-15,1-1 2 16,-4 1-1-16,-1 0 2 15,1 0-2-15,0 0-1 16,0 0 1-16,-4 0 1 0,4-1-3 16,0 1 0-16,-1 3 1 15,5 0 0-15,-1 0 0 16,1 0 0-16,2-3 0 16,-2 3 2-16,-1-3-3 15,1 0 0-15,-5 0-1 16,1 0 0-16,0-1 2 15,-7 1 2-15,-1 0-1 16,1 0-1-16,0 0 1 16,0 0-1-16,-1-1 0 15,1 1 0-15,0 0 0 0,-1-3 0 16,8 0 0-16,-7-1 2 16,0 4-1-16,-1 0-1 15,-6 0-2-15,3 0 1 16,-3-1 1-16,7 1 0 15,-8 0 0-15,4 0 2 16,1 0-3-16,2 3 0 16,5-3 1-16,-8 0 0 15,3-1 0-15,-2 1 0 16,-1 3 0-16,-4 0 2 16,1-3-1-16,0 3-1 15,3 0 1-15,-7 0-1 16,4 0 0-16,-1 0 0 15,4 0 0-15,-3 0 2 16,0 0-3-16,3 0-2 0,-7-3 2 16,4 3 0-16,3-3 1 15,0 0 0-15,0 0 0 16,4-1 2-16,0-2-1 16,3 0-1-16,0-1 1 15,0 1-1-15,1 0-3 16,-1 3 2-16,0 0 3 15,0-1 1-15,1 1-4 16,-5 0-1-16,1 0 1 16,0 0 2-16,7 0 0 15,-11 0-1-15,0-1 1 16,0 4-1-16,0 0-3 0,-3 0 2 16,0 0 1-16,-1 0 0 15,1 0 0-15,-4 0 2 16,0 0-1-16,0 0-1 15,0 0-2-15,0 0 1 16,1 0-10-16,-5 0-5 16,1 0-14-16,-4 0-6 15,-4 7-25-15,-7-1-9 16,-3 0-14-16,0-3-3 16,-4-3-34-16,1 7-13 15,-1-1 19 1</inkml:trace>
  <inkml:trace contextRef="#ctx0" brushRef="#br2" timeOffset="201690.62">32732 6969 220 0,'-7'6'82'0,"4"-3"-64"0,-4 0 18 0,7-3 2 16,0 0-5-16,0 0 3 15,0 0-3-15,-4 0 0 16,4 0-18-16,0 0 4 0,0 0 2 16,0 0 0-16,0 0-1 15,0 0-2-15,4-3-1 16,-1 0-5-16,4 3 0 16,7-3-3-16,4 3 2 15,11-3-2-15,2 3 2 16,12 0 0-16,-4 3 1 15,0-3-4-15,0 3-3 0,4 0-2 16,3 3-3 0,-4 4 1-16,1-1 1 0,-4 4-1 15,-4 0 2-15,-7-1-2 16,-3 4-1-16,-3-3 1 16,-5 2-1-16,-6 1 2 15,-4 0 3-15,-7 0 2 16,-4 2 1-16,-6 1-4 15,-8 0-1-15,-7 0-1 16,0 0 1-16,1-3-4 16,-1 0 0-16,4-1-6 15,6-2 0-15,-6 0-17 16,7-4-4-16,3 0-13 16,4-2-4-16,-3-1-26 15,3 0-10-15,-1 4-78 16</inkml:trace>
  <inkml:trace contextRef="#ctx0" brushRef="#br2" timeOffset="202621.38">32814 6855 312 0,'-7'-12'115'0,"3"9"-89"0,4-1 1 0,0 4-6 16,0 0 3-16,0 0 5 16,0 0-4-16,0 0-3 15,4 0-12-15,6 0 0 0,5 4 3 16,6 2 6-16,4 0 3 15,3 0 0-15,0 1-2 16,4-4-4-16,7-3 0 16,4 3-5-16,3 0 1 0,4 4-9 15,-4-1-2 1,-7 3 1-16,-4 1 1 0,-7-1-1 16,-6 1 1-16,-5-1 0 15,-2 1 3-15,-5-4 1 16,-3 0 3-16,0 0 1 15,-3 1 1-15,3-4-6 16,-7 3-4-16,0-3 1 16,0 4 0-16,-7 2-1 15,0 4-2-15,-4 9 1 16,-6 6-1-16,-5 4 2 16,1 2 1-16,0 1-1 15,-1-4 1-15,1 1-2 16,3-1 2-16,4 1-2 15,0 3-1-15,0-1 1 0,0 4-1 16,0-3 0-16,-1-4 2 16,1 1-1-16,4-10-1 15,-1-3 1-15,7-4-1 16,-6-2 0-16,6-4 0 16,1-2 0-16,-1-1 2 15,4 0-6-15,0-6 1 16,0 0-26-16,-3 0-8 15,-4 0-21-15,3 0-8 16,0 0-5-16,1-3-1 16,3 0-92-16</inkml:trace>
  <inkml:trace contextRef="#ctx0" brushRef="#br2" timeOffset="205082.74">8101 14467 296 0,'-3'0'112'0,"-1"3"-87"0,4-3 15 0,0 0 3 16,0 0-9-16,0 0 3 15,0 0-4-15,0 0 2 16,0 0-19-16,0 0 4 0,0 0 3 16,0 0 1-16,0 0 3 15,0 0-6-15,0 0-1 16,0 6-9-16,4-6-4 15,-1 3 0-15,4-3 0 16,4 0-1-16,3 0 1 16,7 0-2-16,4 0 0 15,3-3 1-15,11 0 1 16,-7-3-1-16,4-1 1 16,-4 4-2-16,0 0 2 15,-11 0-4-15,-3 0 0 0,-1 0 1 16,-2 0 0-16,-5-1 0 15,-3 4 0-15,0 0-2 16,4 0 1-16,-11 0-2 16,4-3 2-16,-1 3-4 15,-3 0-2-15,0 0 2 16,0 0 2-16,0 0-13 16,0 0-5-16,4 0-37 15,-1 0-18-15,1 0-33 16,6-6-12-16,4-4-65 15</inkml:trace>
  <inkml:trace contextRef="#ctx0" brushRef="#br2" timeOffset="205654.5">8434 14023 352 0,'-10'-10'132'0,"3"10"-103"0,3-3 7 0,4 3-4 16,0-3-7-16,0 0 2 0,4-1-4 15,3-2-2-15,0 0-11 16,3-4 2-16,5-2 2 0,-1-1 1 15,4 1 1-15,-1 2-4 16,1 4 0-16,3 3-1 16,4 3 3-16,0 6-1 15,3 3 2-15,-3 7-4 16,0 3 1-16,-7 6-5 16,-4 10 1-16,-4 12-3 15,-3 10 0-15,-3 0-3 16,0-7-2-16,-4-3-2 15,0-6 1-15,3-6 1 16,4-4 2-16,-3-5-1 16,3-4-1-16,0-3 1 15,0-4-1-15,4-2-3 16,3-4 2-16,7-2 3 0,0-4 3 16,4-3 4-16,0-3 5 15,0-4-8-15,-4 1-1 16,0 0-3-16,-3-1-2 15,-4 1 1-15,0 0 1 16,4 3-19-16,-11 0-8 16,4-1-25-16,-4 4-8 15,0 0-25-15,0 0-8 16,7 0-94 0</inkml:trace>
  <inkml:trace contextRef="#ctx0" brushRef="#br2" timeOffset="206572.33">9611 13764 252 0,'-3'-16'93'0,"-1"10"-72"0,1-3 22 16,-1 6 6-16,0-1-4 15,4 1 3-15,0-3-7 16,-7 3-1-16,4 0-22 16,-1-1 5-16,1 1 4 0,-1 3-6 15,1 3 0-15,-8 4-10 16,4 5-2-16,-4 7-5 15,4 3-1-15,0 0-3 16,0 0-1-16,3 1 1 16,-3-1 0-16,4-4 0 15,-1-2 2-15,1 0-8 16,3-3-3-16,0-4-6 0,0-3-2 16,0 1 3-16,3-1 1 15,1 0 8-15,6-3 2 16,-2 1 3-16,9-1 0 15,-3 0-3-15,8 0 2 16,3 0 1-16,3 3 2 16,0 1-1-16,1-1-1 15,-5 3 7-15,-2 1 3 16,-1-1 10-16,-10 1 7 16,-4 2 1-16,-4 1 3 15,-6 3-8-15,-4 0-2 16,-4 2-8-16,-7 5-3 15,0-1-5-15,1-4-4 0,-5 1-3 16,1-3 1-16,0-3-12 16,0-1-5-16,3-2-17 15,4-4-5-15,0 0-12 16,3 1-5-16,4-4-16 16,7-3-6-16,0 0-54 15,7-10-53 1,7 7 72-16</inkml:trace>
  <inkml:trace contextRef="#ctx0" brushRef="#br2" timeOffset="206990.7">9579 13402 304 0,'-17'-35'115'0,"13"32"-89"0,-3 6 19 0,3 4 4 16,4 5-27-16,4 7-9 16,-1 6-4-16,12 4-2 15,-5 5-3-15,15 20 6 0,10 15 5 16,8 4 2-16,3-4 1 16,0-9 0-16,-7-7-2 15,-3-9 3-15,-8-9 0 16,-3-7-8-16,-4-9-2 15,-3-6-1-15,-4-4 0 16,0-5 2-16,-3-8 4 0,-1-2-6 16,1-3 0-1,3-1-2-15,-3 1-1 0,-1 2-3 16,1 1 1-16,3 3-4 16,4 3-2-16,0 3 2 15,7 0 2-15,-8 0-9 16,5 4-4-16,-1-1-38 15,0 0-15-15,4 1-44 16,-4-1-16-16,-3 3-31 16</inkml:trace>
  <inkml:trace contextRef="#ctx0" brushRef="#br2" timeOffset="207142.58">10345 13912 332 0,'-7'0'126'0,"7"0"-98"0,-4 0-19 0,4 0-15 16,0 0-95-16,4 0-75 15,10-6 54 1</inkml:trace>
  <inkml:trace contextRef="#ctx0" brushRef="#br2" timeOffset="207332.65">10150 13522 268 0,'-39'0'101'0,"32"3"-78"0,3 3-24 15,4 0-15-15,0 1-93 16,7-1-38-16</inkml:trace>
  <inkml:trace contextRef="#ctx0" brushRef="#br2" timeOffset="208387.69">10472 13874 340 0,'0'7'126'0,"-3"-4"-98"0,3-3 1 0,0 0-7 0,0 0-9 16,0 3 0-16,3 0-3 16,1-3 1-16,0-3-6 15,3 0 8-15,0-3 4 0,3-7 4 16,5-6 2-16,-8-9-1 16,3-4-2-16,1-6-2 15,0 4 1-15,-4-4-8 16,0 0-4-16,-7 0-4 15,-7-6 0-15,0-16-2 16,-4-6 2-16,-3-3-9 16,0 0-1-16,-11 6-3 15,-4 3 1-15,-6 0 0 16,-8 0 3-16,-3 3 4 16,7 10 1-16,4 12 3 15,7 13 3-15,6 13-4 16,12 15-1-16,6 13 0 0,11 9 0 15,14 10 2-15,11 25 1 16,11 29 1-16,-1 8 0 16,8 17-5-16,17 22 1 15,4-13 0-15,4-16 0 16,-8-9-3-16,-10-10 0 16,-8-15-1-16,-13-16 0 15,-8-16-6-15,-3-13-4 16,-7-15 5-16,-8-13 3 15,-6-9-1-15,-4-10 0 16,-11-6 1-16,-10-3 2 0,-11-4-3 16,0 1 2-1,-3 0 7-15,6 6 4 16,8 6 12-16,7 3 6 0,3 4-17 16,11 3-5-16,7 2-3 15,4 1 2-15,7 0-2 16,3-3 0-16,-3-7 12 15,3-6 5-15,0-6 3 16,-3-6 1-16,0-7-7 16,-4 0-3-16,-3-3-3 15,-4 0-2-15,-4-3-1 16,-6-6 0-16,-8-23-2 16,-10-9-2-16,-15 0-6 0,-10 0-4 15,-7-3-1-15,7 7-1 16,7 15 7-16,11 12 4 15,3 13 15-15,7 10 8 16,7 22-11 0,4 12-8-16,7 10-5 15,11 3-2-15,10 9 3 16,15 10 2-16,13 19 4 16,4 15-2-16,1 4-2 15,-5-7-3-15,-3-3 1 16,-3-6-12-16,-1-7-5 15,-6-2-12-15,-8-13-4 16,-6-10-24-16,-8-6-8 16,-7-9-31-16,-4-10-14 15,-3-3-28 1</inkml:trace>
  <inkml:trace contextRef="#ctx0" brushRef="#br2" timeOffset="208866.59">10685 13446 392 0,'4'-3'145'0,"6"0"-112"0,15-7 1 16,-14 4-7-16,10-3-19 16,7-7-4-16,1-3-14 15,-1-3-4-15,4 0 7 16,3 3-34-16,1 6-14 0,3 4-25 16,3-1-11-16,-3 1 32 15,-3-1 16-15,-8-2 69 0,-3-1 29 16,-4 1 2-16,-7-1 2 15,-6 4-7-15,-5-1 0 16,-6 4-12-16,-8 3-4 16,-3 3-7-16,0 3-4 15,-1 3 0-15,1 4 1 16,4 2-12-16,-1 4-3 16,4 0-7-16,7-1-3 15,0 1-3-15,0 3 1 16,10-3 1-16,5 0 0 15,13-1 0-15,-3 1 2 16,7-3-3-16,0-4-2 0,-4 1 4 16,4-1 1-1,-11-3 6-15,-3 1 5 16,-4-1 4-16,-3 0 2 16,-4 1 1-16,-4 2 0 0,-3 0-9 15,-7 4-4-15,-10 3-7 16,-12 6-2-16,-6 0-26 15,-8 6-11-15,8 7-29 16,-1 3-12-16,15-7-120 16</inkml:trace>
  <inkml:trace contextRef="#ctx0" brushRef="#br2" timeOffset="210071.62">8753 15406 304 0,'7'-16'115'0,"-3"6"-89"0,0-9 10 0,-4 13-2 16,0-3-4-16,0 2 4 15,0 1 2-15,0 0 2 16,-4 3-21-16,-3 0 2 0,0-1 1 15,0 1-5-15,-7 0 0 16,6 3-3-16,-9 0 0 16,3 3-4-16,-1 0 0 15,1 4-5-15,0 2-2 16,3 1 0-16,1 2-1 0,3 4-3 16,3 6 0-16,-3 6-1 15,7 7 0 1,7 6 3-16,-3 6 2 0,6 4-2 15,8-4-2-15,7-6-1 16,3-10 3-16,11-5 0 16,-3-14 3-16,-1-9-1 15,1-9 2-15,-1-10 0 16,-10-6 3-16,-8-9 1 16,1-1 1-16,0-6-4 15,-15 1-3-15,1 2 0 16,-4 0-1-16,-7 4 0 15,-4 2 2-15,-3 7-1 0,0 0 2 16,0 7 2-16,3 2 4 16,4 3-4-16,7 14-5 15,4 5-3 1,10 7 2-16,3 6 2 16,5 9-2-16,3 17-2 15,3 15 2-15,7 6 2 16,8-6 2-16,-1-6 3 15,-3-1 3-15,-3-12 2 16,-4 1 3-16,-7-8 2 16,-8 1-5-16,-6 0 1 15,-11 0-7-15,-11-4-3 16,-3 1-1-16,-7 0-1 16,-4-4-3-16,-3-2 0 15,-1-7-3-15,1-7-1 16,0-5-3-16,-1-7-1 0,4-3-1 15,4-13 2-15,3-9-3 16,8-6 1-16,10-7 1 16,3-2 5-16,8-4-4 15,3 0 0-15,4-3-13 16,10-7-5-16,-3-2-14 16,7-1-4-16,0 7-26 15,0 3-11-15,-4 15-73 16</inkml:trace>
  <inkml:trace contextRef="#ctx0" brushRef="#br2" timeOffset="210459.69">9484 15595 376 0,'0'0'140'0,"-4"0"-109"0,-3-7 18 16,0 4-1-16,3-3-9 15,-6-4 2-15,-1 1-12 16,0-4-3-16,-3 1-15 15,-4-1-2-15,-3 1-2 0,0-4-3 16,-11 0-1-16,4-3-3 16,3-3-1-16,4-6 1 15,6-7 2-15,5-6-10 16,10-3-2-16,0 0-13 16,7 6-3-16,11 3-17 15,3 7-5-15,11 6-19 16,-4 6-6-16,8 7-88 15</inkml:trace>
  <inkml:trace contextRef="#ctx0" brushRef="#br2" timeOffset="210970.93">9558 15100 376 0,'-11'-9'140'0,"4"5"-109"0,0 4 11 0,4 4-1 16,-4-1-12-16,-1 3-2 16,8 3-15-16,-7 4-8 15,4 9-2-15,3 6-2 0,0 7 0 16,3 0 0-16,4-4 0 16,1 1 0-16,2-7 0 15,4-3 0-15,8-6 0 16,-5-4 2-16,5-2 3 0,-1-7 7 15,0-3 2-15,-3-6 1 16,0-7 4-16,-4-6 0 16,-11-6 1-16,1-10-9 15,-8 1-2-15,1-1-1 16,-8 3 0-16,0 7 2 16,4 6 1-16,0 4 1 15,0 2 0-15,4 4-6 16,6 15-6-1,4 10-3-15,4 3 2 16,7 6 0-16,3 0 1 16,4-3 2-16,0 0-3 15,-1-3 0-15,1-6-1 0,0-4-2 16,-4 0-8-16,-3-2-5 16,0-4-16-16,-4 0-6 15,0 0-32-15,0 0-13 16,-7 1-52-16,8-4-23 15,-1-4 24 1</inkml:trace>
  <inkml:trace contextRef="#ctx0" brushRef="#br2" timeOffset="211247.99">9930 15072 428 0,'0'0'159'0,"-3"0"-124"16,6 0 11-16,-3 0 3 16,7 9-22-16,-7 10-7 15,11 9-3-15,0 10-10 16,3 6 0-16,3 4 3 0,12 2-4 16,6 0-1-16,8 4-7 15,10 9-3-15,-7 6-29 16,0-3-10-16,-3-6-20 15,-4-13-5-15,-11-2-5 16,-7-17 1-16,-3-9-70 16</inkml:trace>
  <inkml:trace contextRef="#ctx0" brushRef="#br2" timeOffset="211615.75">9976 15245 284 0,'0'31'107'0,"4"-15"-83"0,6 6 8 0,-10-12-2 15,7-1-5-15,8 1 2 16,-1-1 2-16,4-3 2 16,6-3-16-16,5-3 9 0,3-6 5 0,0-3 2 15,-1-10 4-15,-2-6-8 16,-4-4-2-16,-4-2-5 15,-7-4-1-15,-7 0-6 16,-7 4-3-16,-7 3-5 16,-18 2-2-16,-3 4-1 15,-15 3 1-15,8 4-9 16,-8 5-3-16,1 4-2 16,-1 6-1-16,1 0 0 15,6 3 0-15,8 0-20 16,10 0-6-16,4 1-25 15,14 2-8-15,0-3-22 16,11-3-6-16,6-3-35 16</inkml:trace>
  <inkml:trace contextRef="#ctx0" brushRef="#br2" timeOffset="212093.06">9937 14479 340 0,'-7'0'126'15,"4"0"-98"-15,13 3 8 0,-10 4-5 0,7 5-6 16,8 10 0-16,2 16-1 16,19 25 2-16,10 10-14 15,18-1 0-15,-4 7 1 0,0-3-1 16,-10-7 3-16,-8-9 1 16,-6-16-1-16,-8-13-1 15,-3-9-1-15,-7-12 1 16,-1-10 4-16,-3-10-4 15,-3-5 2-15,0-4-9 16,-8 0-4-16,4 0-2 16,-3 0 1-16,-1 6-3 15,5 4 0-15,-5 0-1 16,4-1 0-16,4 7 0 0,3 0 0 16,4 3-16-16,3 3-5 15,4 3-24-15,0 1-8 16,-1-1-22-16,-2 0-6 15,2-3-88 1</inkml:trace>
  <inkml:trace contextRef="#ctx0" brushRef="#br2" timeOffset="212680.1">10774 14810 304 0,'-14'13'112'0,"10"-10"-87"0,-3 3 20 0,7-6 4 16,0 0-12-16,0 0 1 15,0 0-6-15,0 0 0 16,7 3-18-16,-3-3 12 0,6 0 4 15,4-3 0-15,1-3 0 16,2-4-9-16,5-2 0 16,2-4-8-16,-6-3-3 15,7-3-3-15,7-3-2 16,7 0-3-16,10-4 1 16,8 4-2-16,0 0-1 15,-4 3-2-15,-7 3 1 16,-3 3 1-16,-11 4 0 15,-8 2 0-15,-2 1 0 16,-5 2 0-16,-2 1 2 0,-5 3-1 16,-3 0 2-16,-3 0-11 15,-1 0-2-15,-3 3-30 16,0 0-12-16,0 0-30 16,0 0-14-16,0 0-94 15</inkml:trace>
  <inkml:trace contextRef="#ctx0" brushRef="#br2" timeOffset="213342.07">11047 14334 272 0,'-7'0'104'0,"3"0"-81"0,4 0 25 0,0 0 4 0,0 0-10 16,0 0-2-16,0 0-7 15,0 0-1-15,0 4-18 16,0 2 5-16,0 0 4 0,4 0-1 16,3 1-1-16,3-4-5 15,8 0 0-15,-4 0-7 16,15-3-1-16,6-3 2 15,-3-3 4-15,3-4-4 16,-3 1 2-16,4-1-7 16,-8 1-1-16,-7 0 0 15,-3 2 2-15,-4 1-3 16,0 3 0-16,-3 0-1 16,0-1-2-16,-4 4 3 0,0 0 0 15,-4 0 5-15,1 10 5 16,0 6-7-16,-1 6-3 15,1 3 0-15,-4 6 0 16,0 4-1-16,0 3-2 16,0 3-2-16,0-3 1 15,0-4 1-15,0-5 2 16,0-7-12-16,0-7-6 16,0-2-13-16,0 0-7 15,0-4-28-15,0-3-9 16,0-6-65-16,10-3-26 15,1 0 15 1</inkml:trace>
  <inkml:trace contextRef="#ctx0" brushRef="#br2" timeOffset="-213556.72">9639 16389 300 0,'-10'3'112'0,"6"-3"-87"0,1 3 20 0,3-3 4 15,0 0-12-15,0 0 1 16,0 0-12-16,0 0-4 15,0 0-13-15,0-3 1 0,0 0 1 16,3-4 2-16,8-2 3 16,3-7-3-16,7-3 0 15,8 0-5-15,3 0 0 16,3 4-1-16,4 5 3 16,-11 4 1-16,1 6 3 15,-4 6 2-15,-4 7-1 0,-3 2-5 16,-4 4-2-16,0 7-2 15,-3 2-1-15,-4 3-3 16,-4 7 1-16,1 3-4 16,-1 6 0-16,4 1 1 15,-7-4 2-15,4-3-1 16,-1-7-1-16,1-5 1 16,0-4-1-16,6-6 0 15,-3-7 0-15,0-2 0 16,8-4 0-16,-5-9 2 15,11-3 1-15,4-7 1 16,0-3 0-16,3-2-2 0,4-1-2 16,0 0-2-16,-3 0-1 15,-5 3-20-15,1 3-10 16,-3 1-19-16,-5 2-5 16,-3 1-18-16,1 3-7 15,-1-1-91 1</inkml:trace>
  <inkml:trace contextRef="#ctx0" brushRef="#br2" timeOffset="-213062.29">10476 16370 304 0,'-7'-4'115'0,"3"4"-89"0,-3 4 16 15,7-4 4-15,-7 3-14 16,0 0-1-16,4 3-14 15,3 4-3-15,0 2-8 16,0-2 0-16,3 9 4 0,4 0-4 0,7 3 2 16,-7-4 1-16,8-2 2 15,2-3 1-15,5-7 2 16,2-6 6-16,1-6 2 16,0-7 4-16,0-3 1 15,-7-2-6-15,-4-1 0 16,-4-3-8-16,-6-4 0 15,-4-5-8-15,-4-4-1 16,-3 1-2-16,-3 2 1 16,-1 4-13-16,0 6-6 15,8 6-24-15,-8 3-10 16,22 13-89 0,-8 7-1-16,15 2-6 0,7 1 14 31</inkml:trace>
  <inkml:trace contextRef="#ctx0" brushRef="#br2" timeOffset="-212776.9">10916 16351 396 0,'0'0'148'0,"0"3"-115"0,-11 0 15 16,11-3-2-16,0 0-9 16,0 0 1-16,0 0-13 15,-7 0-5-15,0 0-11 16,3-3-2-16,-3-3 0 0,0-7-1 15,3-9 1-15,4-13 0 0,4-6 3 16,0 0-3-16,3 0-2 16,3 4-2-16,1 5-3 15,0 4-2-15,3 6 1 16,0 6-1-16,4 6-2 16,-1 4-13-16,5 6-6 15,-1 6-24-15,4 7-7 16,-8 6-29-16,5 3-11 15,-1 3-77 1</inkml:trace>
  <inkml:trace contextRef="#ctx0" brushRef="#br2" timeOffset="-212561.62">11171 15935 436 0,'-14'0'162'0,"10"3"-126"0,4-3 3 16,0 0-6-16,0 0-22 16,0 6-6-16,7 1-19 15,4 2-6-15,6 4 10 16,1-1-30-16,3 4-11 0,1 0-33 16,10 0-12-16,-8 2-42 15</inkml:trace>
  <inkml:trace contextRef="#ctx0" brushRef="#br2" timeOffset="-212383.2">11004 15740 332 0,'-53'-41'126'0,"39"37"-98"0,7 1-3 0,0 3-7 16,3-3-27-16,4 0-8 15,4-3-28-15,-1-1-8 16,4 1-72-16,4-3-31 16</inkml:trace>
  <inkml:trace contextRef="#ctx0" brushRef="#br2" timeOffset="-212107.92">11075 15387 408 0,'-25'-3'154'0,"22"3"-120"0,-8 0 8 16,11 0-5-16,-3 3-22 15,3 6-3-15,3 1-8 16,8 5-3-16,3 4 0 16,11 3 1-16,10 10 1 0,8 12-1 15,3 6-2-15,3 1-13 16,-6-4-6-16,-4-3-23 15,-4-3-11-15,-3-6-8 16,-3-7 0-16,-8-6-43 16,-7-6-58-1,0-7 47-15</inkml:trace>
  <inkml:trace contextRef="#ctx0" brushRef="#br2" timeOffset="-211637.12">11153 15746 348 0,'0'0'129'0,"0"0"-100"0,11-6-9 0,-4 2-10 16,10-2-10-16,8-3 0 15,4-4 0-15,3-3 2 16,7 1-1-16,-15-1-3 0,5 0 1 16,-12 0 1-16,5 1 2 15,-5-1 16-15,-2 3 11 0,-5 4 9 16,-3-1 6-16,-3 4-10 15,-4 0-5-15,0 2-15 16,0 4-6-16,-4 7-8 16,-3 5 0-16,4 7-5 15,-4 3-1-15,3 4 3 16,4-1 1-16,0-3-1 16,4 0 0-16,3-3-1 15,3-3 0-15,4-4 3 16,4 1 2-16,7-7 2 15,3-6 3-15,4-3 6 16,0-3 4-16,-3-1 1 16,-5 4 1-16,-6 0 2 15,-4 0 0-15,0 3-3 16,-6 9 5-16,-8 7-9 16,-15 3-6-16,1 0-3 15,-11 3-20-15,1 0-7 16,-1 0-21-16,3 3-10 15,5-3-26-15,3-3-12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2-23T21:19:41.22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3224 16874 264 0,'-7'-7'101'0,"7"4"-78"0,0 3 15 0,0 0 4 16,0 0-8-16,0 0 1 15,0 0-7-15,0 0 0 0,0 0-16 16,0 0 4-16,0 0 2 0,0 0-4 16,7 0 2-16,-7 0-3 15,3 0 2-15,1-3-4 16,-1 0 1-16,1 3-1 15,3-3 3-15,0 3-3 16,4-3 1-16,3 3-1 16,-3 0 1-16,6 0-2 15,12 0 1-15,-4 0-2 16,10 0 0-16,7 0-3 16,12-4 1-16,-8 1 0 15,7 0 1-15,-7 3-2 16,14 0-1-16,8 3-1 0,10-3 0 15,-4 0-2 1,-3 0 1-16,-4 3-2 0,8 4 2 16,6-4 0-16,1-3 3 15,-1 0-3-15,-6-3-2 16,-8 3 2-16,4 0 0 16,-4 0-1-16,11 0-2 15,-3-3 3-15,-1 3 0 16,-3 0-1-16,-14 3-2 15,-4 0 3-15,0 3 0 16,0 1-1-16,4-1-2 16,-7 0 1-16,-1-3 1 15,1 0-1-15,-4 1-1 16,-4-4 1-16,-6 0-1 16,-4 0-3-16,-4-4 2 15,-3 1 3-15,0 0 1 0,-11 0-4 16,4 0 1-16,-1 3 0 15,-10 0 2-15,4 0-1 16,-4 0 2-16,0 0 0 16,-3-3 3-16,-1 3-1 15,1 0 0-15,-1 0-3 16,5 0-2-16,-8 0 1 16,0 0 1-16,0 0-17 15,-8-3-4-15,5 3-46 16,-4-4-20-16,0 1-53 15,7-9-23-15,-11-4-11 16</inkml:trace>
  <inkml:trace contextRef="#ctx0" brushRef="#br0" timeOffset="2161.83">4475 7523 244 0,'-4'-28'93'0,"1"18"-72"0,3 1 11 15,-4 9 3-15,1 0-4 16,-1 0 4-16,-3 0-6 16,4 0-3-16,-4 0-14 15,0 0 6-15,-1 0 2 0,1 0 3 16,4 0 1-16,-11 0-5 15,7 0-1-15,-1 3-4 16,1 0-1-16,0 4-5 16,0 5 0-16,4 4-5 0,3 3-2 15,0 0 0-15,0 0-1 16,3-4-3 0,4 1 0-16,0-3 2 0,4-1 2 15,0-2-2-15,3-4-2 16,0 0 8-16,4-6 6 15,3-3 4-15,-3-6 3 16,-4-10-1-16,0-6-1 16,-3-10-6-16,-1-3-4 15,1 0-3-15,-11 1-3 16,-7 8 7-16,0 4 3 16,-4 6-1-16,-7 3 0 15,1 4-5-15,-8 5-1 0,-7 4-1 16,7 6-2-16,0 7 1 15,8 6-1-15,-1 12 0 16,0 7 0-16,11 6 0 16,4 3 0-16,3-3-3 15,3 0 2-15,4-4 1 16,11-2 2-16,0-3-1 16,6-7-1-16,8-3-4 15,7-6 0-15,-10-7 2 16,3-6 1-16,-4-6 3 15,-3-3 3-15,3-7 4 16,-14-3 2-16,0-2-3 16,-3-8 0-16,-4-5-3 0,0-7 0 15,-7 0-6 1,-10 0-1-16,-1 4 3 0,-7 2 1 16,-7 1 0-16,-17 6-2 15,-1 2 1-15,8 8-1 16,-4 8-3-16,7 7 0 15,7 13-1-15,8 15 3 16,2 10-2-16,8 3-1 16,0-3 0-16,7-3 0 15,11-4 0-15,-1-6 3 16,5-3 0-16,2-3 1 16,8-3 0-16,11-7 0 15,-5-2 0-15,1-7 0 16,0-7 0-16,-3-8 0 0,-1-14 6 15,-10-18 4-15,-1-10-1 16,-2-2 0-16,-5-1-5 16,-3 6-3-16,-3 7 0 15,-8 6-1-15,-3 6 2 16,-18 4 3-16,-3 6-2 16,-14 9-2-16,3 13 2 15,7 9 0-15,-4 10-8 16,11 9-2-16,4 19 4 15,7 16 3-15,10 3 1 16,4-6-1-16,0-4-2 16,11-12-1-16,7-9 2 15,0-7 0-15,6-6-2 16,1-7 0-16,0-9 4 0,0-6 3 16,0-6 3-16,-8-16 3 15,1-16-3-15,-4-10-2 16,-10-2-2-16,-1 5 0 15,-6 4 0-15,-4 7 1 16,-11 5-2-16,-10 10-2 16,-1 6 1-16,-3 10 1 15,7 6-3-15,-3 9 0 16,7 17-1-16,7 21-2 16,3 13 5-16,8 0 1 15,3-1-3-15,3-11-1 16,8-7 1-16,3-7 2 15,4-8-5-15,6-8 1 0,-2-8 1 16,2-7 3-16,1-9 0 16,0-10-1-16,-7-16 5 15,3-18 4-15,-10-10-3 16,-8 4-1-16,-3 11-2 16,-3 8 0-16,-4 5-2 15,-11 7 2-15,-14 6-2 16,0 10 2-16,4 9-4 15,-1 15-2-15,5 26 2 16,2 16 2-16,12 0-2 16,6-1 0-16,8-8-1 15,3-7 0-15,3-10 0 0,8-9 0 16,7-9 2-16,0-10 2 16,-4-9-1-16,4-13-1 15,0-16 3-15,-1-15 0 16,-6-7-1-16,-7-3 1 15,-4 10-2-15,-4 9-1 16,1 6 1-16,-8 10 1 16,-3 3 1-16,-3 9 1 15,-1 7-5-15,-3 9-1 16,0 10-2-16,3 15 3 16,8 13 0-16,-1 3 3 15,8 0-1-15,-1-3-1 16,4-6-6-16,4-7-1 15,-1-3-15-15,1-6-3 0,0 0-38 16,-1-3-16-16,5-7-61 16,6-6-25-16,0-9-10 15</inkml:trace>
  <inkml:trace contextRef="#ctx0" brushRef="#br0" timeOffset="4160.79">10455 16889 260 0,'-7'-6'99'0,"3"0"-77"0,1 0 18 0,-8 2 2 0,4 1-9 16,3 0-2-16,1 0-4 15,-1 0-2-15,4 3-14 16,-3 0 2-16,3 0 3 0,0 0 1 16,0 0 1-16,3 0 0 15,1 0-2-15,3-3 0 16,0-1 3-16,4 1-5 15,-4 0 2-15,3 0-5 16,1 0 1-16,3 0-1 16,7 0 1-16,8 3 0 15,10-4 0-15,3 1-2 16,11-6 1-16,4-4-2 16,3 1 0-16,-3-1-3 15,21 0-1-15,14 1 1 0,0-1 3 16,1 7-2-16,16 6-2 15,12 3 0-15,-8 3-1 16,-3 4-2-16,14 2 1 16,7-5 0-16,-10-4 1 15,-15 0 2-15,15-3 1 16,6-3-3-16,-10-3-3 16,-7 2 0-16,4 8-1 15,10-1 0-15,-18 3 0 16,-10 3 0-16,-11 4 0 15,-7 0 0-15,-4-4 2 16,-6 1-1-16,-5-4-1 16,-6 0 1-16,-7-3 1 0,-8 0-1 15,-6-3-1-15,-4 0 1 16,-4 0-1-16,-3 0 0 16,-7 0 0-16,-4 0 0 15,-4 0 0-15,1 0 0 16,-4 0 0-16,0 0-16 15,-3 0-4-15,-1 0-30 16,-6-3-10-16,-4-3-81 16,-15-16-36-16,-10-3-3 15</inkml:trace>
  <inkml:trace contextRef="#ctx0" brushRef="#br0" timeOffset="5782.76">12060 11600 204 0,'-7'-10'77'0,"4"4"-60"0,-1-3 6 0,1 6 1 0,-1-1-2 16,1-2 2-16,-1 3 2 16,1 0 1-16,-1-4-14 15,4 4 10-15,-11 0 4 0,4 0-1 16,4 0-1-16,-1 0 2 15,4 0 0-15,-7-1-1 16,4 4 1-16,-1 0-9 16,4 0 0-16,-4 4-9 15,1 2-1-15,3 3-6 16,0 1-2-16,3-1 0 16,1 1 0-16,0-1-3 15,6-3 2-15,-6 1-1 16,3-4 0-16,7-3 6 0,-7 0 2 15,4-3 9-15,-1-4 4 16,-3-2 2-16,1-4-1 16,-5-6-6-16,-3-9-1 15,-3-7-6-15,-5 1-2 16,-2 2 0-16,-1 4 1 16,-3 6 1-16,0 6 3 15,3 7-5-15,-7 6-3 16,8 6-1-16,-8 9 1 15,11 7-3-15,-7 6 0 16,7 4 1-16,3 2 0 16,1 1-3-16,3-1 0 15,3-2 2-15,1-1 0 0,3-3-2 16,7-3 2-16,-3-6 1 16,6-3 0-16,8-7-3 15,-7-3 2-15,7-6 3 16,0-3 3-16,-4-4 2 15,0-6 3-15,-7 1-3 16,-3-4-2-16,-4-3 0 16,-3-4 1-16,-4-2-1 15,-8 0 0-15,1 3-3 16,-10 2-2-16,-5 5 1 16,1 2-1-16,0 6 0 15,0 10 0-15,3 10-3 16,7 6 2-16,-3 6 1 15,7 3 0-15,0 3-3 16,7 1 2-16,0-4-1 0,0 0-2 16,0-3 3-16,7-3 0 15,4-6 1-15,3-4 0 16,7-3-3-16,-3-6 2 16,3-6 3-16,-3-7 3 15,-4-2 2-15,-3-4 3 16,-4-6-10-16,-7-4-2 15,-4 1 7-15,-7-1 6 16,-3 4-3-16,-3 3-2 16,-1 6-3-16,0 7 0 15,0 6-4-15,4 9 0 16,4 13-1-16,2 3-2 16,1 3 0-16,4 4 3 0,3-4-2 15,3-3 1-15,1-3 0 16,3-7-2-16,0-2 5 15,4-7 1-15,-1-3 0 16,1-6-2-16,0-4 3 16,-4-5 2-16,-4-4-2 15,1 0 0-15,-4 3 1 16,0 0 0-16,0 7-5 16,-4-1-1-16,1 7-19 15,3 6-7-15,0 4-27 16,0 2-10-16,3 0-21 0,1 1-9 15,-1 3-36-15,4-1-15 16,1 4 18 0</inkml:trace>
  <inkml:trace contextRef="#ctx0" brushRef="#br0" timeOffset="7192.19">17640 16874 272 0,'-11'0'104'0,"-10"0"-81"0,7 0 25 16,6 3 4-16,1-3-10 16,4 0-2-16,-8 0-9 15,8 0-3-15,3 0-15 16,0 0-1-16,3-3 1 0,8 0 10 15,-4-4 8-15,4-2-1 16,6-4 2-16,5 1-7 16,-1 2-3-16,7 1-6 0,4-1 0 15,14 4-5-15,14-4 1 16,4 1-5-16,0 0 1 16,7-1-3-16,17-2 0 15,15-1-1-15,4-3 2 16,-5 0-1-16,-2 7 0 15,-19-1-6-15,36 4-1 16,-25 3 3-16,61 6 3 16,-40 0-3-16,40 16-3 15,-36-6 3-15,28 9 1 16,-35-6 0-16,28 9-2 16,-28-6 1-16,21 0-1 15,-28-4 0-15,7 1 0 0,-32-3 0 16,14-4 0-16,-18-2 0 15,11-4 0-15,-17 0 0 16,-5-6 0-16,-13 3-9 16,-4 0-4-16,-14 0-18 15,-7-3-5-15,-4 3-85 16,-21-13-35-16,0 3-46 16</inkml:trace>
  <inkml:trace contextRef="#ctx0" brushRef="#br0" timeOffset="8564.74">19189 10374 244 0,'0'-6'93'0,"0"6"-72"0,-8 0 18 0,8 0 5 0,0 0-8 16,0 0 2-16,-3 6-9 15,-1 1-3-15,1 8-14 16,-1-2 3-16,1 3 3 0,-1-4-6 16,4 4-2-16,0 0-1 15,4 0 1-15,-1-1-3 16,4-2 1-16,0-4-1 16,4 1 1-16,-4-4 2 15,7-3 4-15,-7 0 3 16,4-6 2-16,0 0 1 15,-1-9 2-15,-3 2-10 16,1-9-2-16,-8 0-2 16,0-3 2-16,0 3-3 15,-11 0-2-15,4 4-5 0,0-1 0 16,-7 3 2-16,3 10 3 16,0 0-4-16,1 22-3 15,3-3 1-15,-4 15 0 16,4-2 1-16,0 8 2 15,3-8-3-15,1-1-2 16,-1-3-1-16,8-3 3 16,-1-3 0-16,8-6 1 15,-4-4 2-15,14-6 1 16,-3-3 3-16,7-6 3 16,0 0 0-16,-8-10 2 15,1 3-2-15,-7-9 2 16,-1 4-2-16,-10-8 0 15,0 7-3-15,-10-6-1 0,3 3-6 16,-11 0-1-16,4 6 1 16,-1 4 2-16,1 2-2 15,0 13 0-15,3 1-4 16,4 15 1-16,-3-4 2 16,3 7 3-16,3 0-2 15,4 0 0-15,0-3 1 16,7-3 0-16,-3-3 0 15,10-4 0-15,-3 1 0 16,6-7 0-16,-3 0 4 16,4-6 2-16,-4 0 0 15,-3-10 1-15,0 4-2 16,-4-10 2-16,-7 3-4 0,-7-6-2 16,0 3 0-16,-4 3-1 15,0 4 0-15,-3 18 0 16,3-3-7-16,1 16 0 15,3-6-10-15,-7 2-4 16,6-2-16-16,1-4-4 16,0 1-27-16,7-13-11 15,0 3-35-15,7-32-14 16,-3 7-24 0</inkml:trace>
  <inkml:trace contextRef="#ctx0" brushRef="#br0" timeOffset="9426.31">19320 8805 212 0,'0'-12'82'0,"0"12"-64"0,-11-10 22 0,8 10 4 16,-5-3-7-16,5 0 1 16,-4-3-5-16,0 3 2 15,0-4-19-15,0 4 13 0,-1 0 7 16,1 0-6-16,0 0 0 16,4 0-17-16,-8 6-8 15,4 0-3-15,-4 9 0 16,4 1 1-16,0 12 1 15,0-6-5-15,4 6 1 0,3-3 2 16,0-3 1 0,0-3 1-16,3-6 0 15,1-4 13-15,6-12 6 0,1-1 0 16,0-12 0-16,3 4-6 16,-7-4 0-16,0 3-4 15,-4-6 0-15,5 3-10 16,-16-3-1-16,5 6-2 15,-4-3 2-15,0 4-1 16,-4-4 2-16,0 3-4 16,4 3 0-16,-7 4-1 15,4 9 0-15,2 0 0 16,1 12 0-16,0-2 0 0,4 9-2 16,-1-3 3-16,4 6 0 15,0-4-2-15,7 5 2 16,0-5 1-16,8-2 2 15,-8 0-1-15,10-10-1 16,-6 1 1-16,7-17 1 16,-4 4 5-16,0-13 4 15,0 3-2-15,-3-12 0 16,0 6-5-16,-11-19-1 16,0 6-1-16,-11-9 1 15,0 9-2-15,-3 10 2 16,3 3-4-16,1 28-2 15,3 1-1-15,-7 12 3 0,3-4-7 16,7 7-2-16,-3-3-5 16,7 3-4-16,0-3-16 15,7 3-5-15,-7-3-34 16,11 3-15-16</inkml:trace>
  <inkml:trace contextRef="#ctx0" brushRef="#br1" timeOffset="15344.42">10469 15418 236 0,'-14'-3'88'0,"3"6"-69"0,-7-3 11 0,11 3 1 0,-3-3 1 16,3 3 3-16,-1-3 3 16,1 0 1-16,7 0-21 15,-7 0 7-15,7 0 5 0,0 0-1 16,0 0 1-16,0 0-9 16,0 0 0-16,0 0-12 15,0 4-3-15,7-4 2 16,0 0 3-16,4 0-2 15,0 0 2-15,3 0 0 16,4 0 3-16,-1 0-1 16,12 0 0-16,-4 3-5 15,10-3 0-15,11 3-3 16,4 0 2-16,3 0-2 16,0 0 2-16,0 4-2 0,-7-4 0 15,15 3-3 1,6-3 1-16,11 0 0 0,0-3 1 15,-7 0-2-15,7 0 1 16,3 7-2-16,11-1 2 16,1 0-2-16,-8 1-1 15,-4-1 1-15,8 0-1 16,6-3 2-16,1-3 1 16,-7 0-1-16,-8 0-2 15,4-3 1-15,8 0 1 16,2 0-1-16,-3 0 2 15,-7 3-2-15,-7 0 2 16,0 0-2-16,4 3-1 16,-1 0-2-16,-3 0 1 0,-7 0 1 15,-10 1 2-15,-8-1-1 16,-4 0 2-16,1 0-4 16,-4 0 0-16,-3 0 1 15,-4 0 0-15,-4 1 0 16,-7-1 0-16,-3 0-3 15,-3-3 2-15,-8 0-8 16,0 0-2-16,-3 0-3 16,-4 0 1-16,0 0 0 15,-4 0 3-15,1 0-10 16,-1 0-4-16,1 0-29 16,-1-3-11-16,1 0-55 0,0-1-24 15</inkml:trace>
  <inkml:trace contextRef="#ctx0" brushRef="#br1" timeOffset="16679.82">11217 11474 288 0,'-11'9'107'0,"11"-2"-83"0,0-1 8 16,0-6-2-16,0 6-10 16,0 0 1-16,7 1-6 15,4-1-1-15,3 0-8 16,0 1 11-16,0-4 9 0,8 0-1 16,-5 0 0-16,-2-3 0 15,2 0-1-15,-10-3-2 16,4 0 1-16,0 0-4 0,-8-4-2 15,1-2-3-15,-4-7-1 16,-4-3-5-16,1-6 0 16,-11 0-5-16,-1 3 0 15,-2 3 3-15,-5 6 1 16,-6 4 1-16,7 9 0 16,-1 9-4-16,5 10-3 15,3 6 0-15,3 4-1 16,4-1-3-16,7 0 0 15,3 1 2-15,4-4 0 16,1 0-2-16,2-6 2 16,4-3 1-16,4-3 0 15,3-4 0-15,-6-6 0 0,6-6 4 16,-3-3 5-16,-11-4 4 16,0-6 2-16,-4 1-4 15,4 2 1-15,-14 1-5 16,4-1 1-16,-4 3-5 15,0 1 0-15,-8 3-1 16,5 3-2-16,-4 3 1 16,3 3 1-16,0 6-6 15,8 1-1-15,3 5-1 16,0 1 2-16,3 3-1 16,8 0 1-16,0-3 0 15,3-4 3-15,0 1-2 16,0-7 1-16,0-6 4 0,0-6 1 15,1-4 3-15,-5-5 3 16,-3-4 0-16,-3-3 0 16,-1 0-3-16,-3 0-1 15,-3 0-1-15,-4 6 0 16,0 3-2-16,-7 1-2 16,3 5 1-16,0 7 1 15,1 7-6-15,3 2 1 16,-4 0-4-16,7 1 0 15,1-1-5-15,3-2 0 16,0-1-16-16,3 0-7 16,4 1-23-16,4-4-11 15,0-3-45-15,10-3-19 16,4-1-36 0</inkml:trace>
  <inkml:trace contextRef="#ctx0" brushRef="#br1" timeOffset="17565.9">11915 11159 324 0,'-3'-10'123'0,"-1"10"-95"0,4-9 27 16,0 9 5-16,-4 0-12 16,-3-3-1-16,4 3-12 15,-8 0-4-15,1 3-17 16,-1 0-4-16,0 3 0 0,1 4-6 16,-1 6 0-16,-3 2 0 15,3 8 0-15,1 8 4 16,3 1 3-16,-4 3-4 0,7 0 1 15,1-1-5 1,3 1 0-16,0 0 1 0,0 0 0 16,0 3 0-16,3 3 2 15,4 3-1-15,4-3 0 16,3-3-3-16,4-6-2 16,0-7 5-16,3-6 4 15,4-6 1-15,7-7 2 16,7-9-4-16,3-6 0 15,1-6 1-15,-1-7 2 16,-3-3-1-16,-7-7 1 16,-4-2-2-16,-13-4 2 15,-1-3-6-15,-7-12-1 16,-4-13-2-16,-3-3 1 0,-3 3-4 16,-8 9 0-16,-6 7-1 15,-5 6 0-15,-2 3-3 16,-8 7 1-16,0 5-3 15,3 8 2-15,1 8-2 16,-7 7 0-16,3 9-7 16,-4 16-2-16,8 16-15 15,-4 16-8-15,14-4-37 16,15-6-16-16,6-9-121 16</inkml:trace>
  <inkml:trace contextRef="#ctx0" brushRef="#br1" timeOffset="19096.3">12901 11518 224 0,'0'6'85'0,"0"-6"-66"0,0 0 8 16,0 0-2-16,0 0 0 16,0-3 4-16,0 0 2 15,0-3 3-15,0-4-18 16,0-2 11-16,0-1 5 0,-4 0 4 16,4 1 2-16,-7 2-3 15,3 1 1-15,1-1-9 16,-1 4-2-16,1 3-10 15,-1 0-4-15,4 9-6 16,-7 4-6-16,4 5 0 16,-1 4-1-16,4 0 0 15,0 0 2-15,0-3 0 16,0 3 0-16,0-4 0 16,4-2-3-16,-1-3 2 15,4-4-1-15,-3-3-2 16,3-3 3-16,0-3 2 15,0-3 6-15,4-7 6 16,-4-3 4-16,3-6 4 16,-6-3-9-16,-1-3-4 15,-3-4-5-15,0 4 0 16,-3 2 0-16,-1 4 3 16,-6 4-1-16,3 2 0 15,-4 6-3-15,0 4-2 0,-3 6-2 16,0 6 1-16,0 13 1 15,0 13 0-15,3 6-3 16,4 2 0-16,3 1 2 16,4 0 0-16,4 0-2 15,3 0 2-15,4-6 1 16,3-7 2-16,-7-9-1 16,7-9-1-16,4-10 1 15,0-7 1-15,-1-2 10 16,-3-7 4-16,4 0-1 15,-11-2 1-15,0-5-9 16,-7-2-2-16,0 0-1 16,-3-3 0-16,-4 2-2 15,-4 1-2-15,0 0 1 0,4 3 1 16,-7 6-1-16,4 7-1 16,-1 9-2-16,0 12-1 15,4 10-1-15,0 7 3 16,4 2 0-16,-1 1 1 15,4-1-3-15,0-2 2 16,4-7-1-16,-1-3-2 16,4-7 0-16,-3-5 0 15,3-7-2-15,7-7-1 16,-7-2 12-16,0-7 7 0,0-9-2 16,0-10 0-16,-7-9-6 15,-7-3-1-15,4 3-1 16,-4 6 1-16,0 10 0 15,3 6 1-15,-7 9-2 16,4 10-2-16,0 15-4 16,7 14 0-16,-7 2-5 15,4-3 1-15,3 0-12 16,0 1-2-16,0-4-23 16,3-4-9-16,4 1-40 15,-3-3-18-15,10 3-86 16</inkml:trace>
  <inkml:trace contextRef="#ctx0" brushRef="#br1" timeOffset="20280.78">17686 15503 280 0,'-4'3'104'0,"4"4"-81"0,-7-4 14 16,4 0 1-16,-1 3-2 15,4-6 2-15,0 0-9 16,0 0-3-16,0 0-15 16,4 0 11-16,-1-3 7 0,4 0 9 15,4-3 4-15,6-4-9 0,8 1-3 16,11 2-6-16,13-2-3 16,8 0-7-16,3-1-4 15,1 4-1 1,-1 0-1-16,21 2-2 0,-10-2-1 15,-14 3 3-15,21-3 3 16,-14-1-6-16,46 4-1 16,-22 0 0-16,26 0 0 15,-26 3-2-15,61 0 1 16,-35 0-2-16,31 6 2 16,-35 0-4-16,42 7 0 15,-35-3 3-15,39 2 1 16,-32-2-4-16,11-1 1 15,-29-3 0-15,22-3 2 0,-32 1 1 16,21-8 3-16,-32 4-5 16,0-3-1-16,-18 0 0 15,-10 0 0-15,-11 3 0 16,-7 0 0-16,-7 0 2 16,-7-3 1-16,-4 0-1 15,-3 3 1-15,-4 0-4 16,0 0 0-16,-3 0-12 15,-4 0-5-15,0 0-47 16,-4-3-21-16,1-1-138 16,-8-2-79-1,1 0 139-15</inkml:trace>
  <inkml:trace contextRef="#ctx0" brushRef="#br1" timeOffset="21721.66">21503 11486 340 0,'-10'-15'129'15,"10"15"-100"-15,-15-22 13 0,12 18 0 0,-4-5-4 16,0 3 4-16,0-4-8 16,3 4-3-16,0 0-17 15,1-1 2-15,-1 4 2 0,1 0-10 16,-4 13-2-16,3-1-2 15,4 10 0-15,0-3 0 16,0 6 2-16,0-7-3 16,4 4 0-16,3-3-1 15,0 0-2-15,0 0 1 0,4-4 1 16,-8-2 5 0,8-4 6-16,-4 0 4 15,4-6 2-15,-4 0-4 0,7-6-1 16,-11 0-6-16,4-7-3 15,1 4 0-15,-1-10-1 16,-4 3 0-16,-3-6 2 16,0 3-1-16,-3 0 0 15,3 3-3-15,-7 1 1 16,3 2-2-16,-3 10-1 16,0 0-2-16,-4 18-1 15,4-2-1-15,-4 15 3 16,4-6 0-16,0 10 1 15,0-7 0-15,4 10 0 16,3-7-3-16,0 4 0 16,3-7 2-16,4-3 2 0,0-3-2 15,4-10-2-15,0 1 8 16,3-17 4-16,-4 4 0 16,5-9 2-16,-1 2-4 15,0-9-2-15,-10 4-2 16,-1-4 0-16,1 3-2 15,-8-6 2-15,4 3-2 16,-7-6 2-16,0 3-4 16,-7 0 0-16,3 3 1 15,0 6 0-15,1 4-5 16,-1 18 1-16,1-3 0 16,-1 13 2-16,4-3 1 0,3 6 3 15,1-3-3-15,3 0-2 16,0-3-1-16,7-1 3 15,0-2 0-15,0-7 1 16,0 1 2-16,4-7 3 16,-4 0 0-16,0-7 0 15,0 1-1-15,0-13 2 16,-3 3-3-16,-1-12-2 16,-3 3 0-16,0-7-1 15,0 7 2-15,-3 3 1 16,-1 3-4-16,-3 16 1 15,3 0-2-15,-3 19-2 0,4-4 3 16,-8 13 0-16,4-6-2 16,0 3 2-16,3-3-4 15,1 0 1-15,-1-3-7 16,4 0-3-16,0-4-19 16,4-2-8-16,-1-1-41 15,5-6-15-15,-1 1-121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2-23T21:20:16.320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16768 15091 64 0,'0'0'27'0,"0"3"-21"0,-4-3-4 0,4 0-3 0,0 0 24 15,0 0 11-15,0 0 10 16,0-3 3-16,0-1-1 16,0 1-1-16,0 0-8 15,-3-3-2-15,3 3-20 16,-4-1 2-16,4 1 3 0,0 3-2 15,0 0-1-15,0 0-3 16,0 0 1-16,0 0 3 16,0 0 1-16,0 0 1 15,0 0 2-15,0 0 3 16,0 0 2-16,0 3-8 16,-7 1-4-16,0 2-4 15,3 7-2-15,1 5-8 0,-1 11 0 16,1 5 3-16,3 7 2 15,0 4 4 1,3-1 1-16,1 0-1 0,3 3 1 16,0 0 0-16,4 4 3 15,3 2-3-15,3 1 1 16,5-7-5-16,6-6 1 16,4-6-3-16,3-7 2 15,1-6 0-15,-1-6 3 16,1-7-3-16,-4-2 1 15,-8-4-3-15,-2-3 2 16,-5 0-4-16,-2 0 0 16,-5 0-1-16,-3 0 1 15,4 0-2-15,-11 0 2 16,4 0-11-16,-1 0-4 16,-3 0-41-16,0-3-15 0,0-1-38 15,0-2-13-15,7-3-58 16</inkml:trace>
  <inkml:trace contextRef="#ctx0" brushRef="#br0" timeOffset="6726.57">17126 15308 176 0,'0'-6'66'0,"0"6"-52"0,0 0 8 15,0 0 1-15,0 0-8 16,0 0 0-16,0 0-7 16,-7-4 0-16,3 1-5 15,0-3 5-15,1 0 4 0,3-1 3 0,0 4 3 16,-4 0 7-16,4 0 5 15,0 0-1-15,0 3 0 16,0 0-10-16,0 0-4 16,0 0-2-16,-3 3-1 15,3 0-2-15,-7 0 1 16,3 0-4-16,1 4 1 16,-1-1-3-16,1 0 0 15,-1 1-1-15,0-1 2 16,4 3-1-16,0 7 2 15,0 0-4-15,4 3 0 16,0 3 1-16,3 3 2 16,0 0-1-16,0 4 0 15,0 2-1-15,0 4 2 16,4-1 1-16,-4-2 1 16,3-4-2-16,1-3 1 0,0-2 0 15,3-8 3-15,-4-2 1 16,5-4 1-16,2-6 0 15,1-6 2-15,0-6-1 16,3-4 0-16,-3-6-1 16,0-6 0-16,-4-3-2 0,-4-4 1 15,-3 1-4 1,-7-4-2-16,-7-3-2 16,-3-3 0-16,-8-6-2 15,0-3 2-15,-3 2-4 0,0 4-2 16,-4 10-5-1,4 2 0-15,-1 7 2 16,5 9 1-16,-1 7-8 0,4 6-4 16,7 6-13-16,-4 6-4 15,7 4-13-15,1 3-3 16,3-1-15-16,3 1-6 16,5 0-88-1</inkml:trace>
  <inkml:trace contextRef="#ctx0" brushRef="#br0" timeOffset="7250.68">17498 15402 252 0,'-4'-3'93'0,"1"3"-72"0,-1 0 22 0,4 0 6 15,0 0-6-15,0 0 1 16,0 0-9-16,0 0-4 16,0 0-17-16,0 3-2 0,7 1 1 15,7 5 4-15,4 4 4 16,3 6 2-16,1 6 1 15,-1 6-7-15,-3 7-2 16,3 6-1-16,-10 0 2 16,-1 0-7-16,-3-3-3 15,0-6-3-15,-3 0 0 16,0-10-11-16,-4-3-2 16,-4-3-22-16,0-7-6 0,-3-2-30 15,0-1-9 1</inkml:trace>
  <inkml:trace contextRef="#ctx0" brushRef="#br0" timeOffset="8557.41">17696 15267 356 0,'-3'3'134'0,"-1"0"-104"0,4-3 16 0,0 0 1 0,0 0-11 15,0 0 2-15,0 0-11 16,0 0-4-16,0 0-13 15,4-3 7-15,-1-6 3 0,8-4-2 16,-4-3 0-16,7-3-6 16,7 4-2-16,4-1-4 15,4 3 1-15,3 1 0 16,-1 2 1-16,1 4-2 16,-3 0 1-16,-4 2-4 15,-4 1-2-15,-3 0-3 16,-4 0 1-16,-4 3-6 15,1-3-3-15,-4 0-38 16,0 0-17-16,-3-1-21 16,3 1-7-16,-7 0-89 15</inkml:trace>
  <inkml:trace contextRef="#ctx0" brushRef="#br0" timeOffset="9068.92">17987 14870 332 0,'-7'0'123'0,"3"0"-95"0,4-6 7 0,0 3-4 0,0-7-2 15,0-6 2-15,4-3-5 16,7-6-2-16,3 0-13 15,7 0 2-15,-3 3 3 0,3 3 3 16,0 9 3-16,0 7 5 16,1 10 4-16,-1 11-4 15,0 11 1-15,1 5-10 16,-5 1 0-16,-3 0-9 16,-3 3-1-16,-7 3-2 15,-4 3 1-15,0 6-4 16,-4 0-2-16,4 1-3 15,0-4 1-15,0-3 1 16,4-6 2-16,-1-3-3 16,4-7-2-16,7-6 2 15,-3-6 0-15,10-7 1 16,8-6 2-16,6-6-1 0,4-6 2 16,0-4 0-16,-3-2 3 15,-5-1-5-15,-2 0-3 16,-4 3-13-16,-8 1-5 15,1 2-22-15,-4 1-11 16,-3-1-16-16,3 1-5 16,-10 0-9-16,-1-1-2 15,1 1-71 1</inkml:trace>
  <inkml:trace contextRef="#ctx0" brushRef="#br0" timeOffset="9458.75">18175 14316 296 0,'0'-26'112'0,"0"20"-87"0,3-3 15 16,1 9 3-16,3 6 0 16,7 6 6-16,11 11-6 0,14 5-2 15,11 3-23 1,6 7 7-16,1 13 5 0,-4 15-3 0,0 9 1 16,4-2-4-16,0-7-3 15,0-6-7-15,-8 0-4 16,-3-4-3-16,-3 4-2 15,-8 3-3-15,-3-6-2 16,-11-3-10-16,-3-7-6 16,-4-6-25-16,-3-3-9 15,-4-4-34-15,0-2-13 16,0-1-95 0</inkml:trace>
  <inkml:trace contextRef="#ctx0" brushRef="#br0" timeOffset="14448.5">19557 15919 124 0,'0'0'46'0,"0"0"-35"0,4 0-8 0,-4 0-4 15,0 0-50-15,0 0-20 16</inkml:trace>
  <inkml:trace contextRef="#ctx0" brushRef="#br0" timeOffset="21154.14">17533 16467 288 0,'-3'-3'107'0,"-4"0"-83"0,0-3 24 0,3 3 4 15,0-1-10-15,1 4-2 16,3 0-7-16,0 0-3 16,0 0-17-16,0 0-1 0,0 0 1 15,3 0 2-15,12 4 3 16,-8 2 3-16,10 3 2 16,5 4-4-16,-1 3 1 15,-3 6-5-15,7-3 1 0,-4-1-5 16,0-2-1-16,4-3-6 15,0-4-1-15,3 1 1 16,0-4 2-16,-3-3-1 16,0-3 2-16,-7 0-4 15,-1 0-2-15,-6 0 0 16,0 0-1-16,-4 0-7 16,0 0 0-16,-4 0-19 15,1 0-8-15,-4 0-31 16,0 0-13-16,0 0-34 15,0 3-12-15,0 4-33 16</inkml:trace>
  <inkml:trace contextRef="#ctx0" brushRef="#br0" timeOffset="21528.43">17952 16363 356 0,'-8'-3'134'0,"5"6"-104"0,3-3 20 0,0 0 4 15,0 0-10-15,0 0-1 16,-4 7-13-16,1-1-6 16,3 3-14-16,0 7 0 0,3 6 3 15,4 13-3-15,8 18 0 16,-1 14-4-16,4-4-1 15,-1-4-3-15,1-5 1 0,-4 0-2 16,0-7 2-16,0-3-2 16,-3-3 2-16,-4-7-4 15,0-5-2-15,4-4 2 16,-8-6 2-16,1-3-5 16,0-4-1-16,-1-2-18 15,1-4-5-15,-1-3-28 16,1-3-9-16,-1-3-32 15,4-3-12-15,4-1-42 16</inkml:trace>
  <inkml:trace contextRef="#ctx0" brushRef="#br0" timeOffset="21895.14">18239 16429 300 0,'-4'-9'112'0,"1"6"-87"0,-1 0 22 0,4 3 3 0,0 0 1 15,0 0 5-15,0 0-7 16,0 0-3-16,0 0-25 16,0 6-8-16,0 3-5 0,4 4-7 15,-1 6 0-15,1 6-1 16,3 7 2-16,0-4-23 16,3 0-8-16,1 1-26 15,3-4-10-15,-7-6-20 16,4-7-8-16,0-5-50 15</inkml:trace>
  <inkml:trace contextRef="#ctx0" brushRef="#br0" timeOffset="22326.65">18150 16070 220 0,'7'16'85'0,"-7"-6"-66"0,7 5-10 0,-3-5-7 16,3 5-42-16,7 8-13 16,7 8-28-16,11 4-10 15,7-1 319 17,21 7-91-32,-21-9-20 15,-3-7-40-15,-11-6-23 16,-4-3-17-16,-7-7-8 15,-7-3-16-15,-3-2-4 0,-4-4 1 0,-7-7-4 16,0 1 2-16,3-3-5 16,0-4-2-16,4-3 2 15,4 0 0-15,0 1-4 16,-1 2 1-16,8 4 0 16,3 5 0-16,0 8 0 15,4 2 0-15,3 6-3 16,-7 1 0-16,4 3-12 15,3 0-2-15,-10-1-16 16,3-2-7-16,0 0-16 16,0-4-5-16,1 0-16 15,-5-2-6-15,4-1-52 16</inkml:trace>
  <inkml:trace contextRef="#ctx0" brushRef="#br0" timeOffset="22595.2">18522 15847 368 0,'-7'-7'140'0,"7"7"-109"0,0 0 16 0,0 0 0 16,0 0-11-16,0 0-1 15,0 0-15-15,4 3-7 16,6 4-8-16,1 5 3 0,7 4 2 15,-1 9-5-15,5 7-3 16,2 9-6-16,5 9-2 0,6 10-22 16,-3-3-6-1,7-7-12-15,-3-9-4 0,-5-6-12 16,-6-10-4-16,-3-6-81 16</inkml:trace>
  <inkml:trace contextRef="#ctx0" brushRef="#br0" timeOffset="23212.22">18607 16026 296 0,'-10'7'110'0,"6"2"-86"0,8 7 13 0,-4-7 2 16,3 4-10-16,4-1 0 15,0 1-3-15,0-4-1 16,4-2-14-16,3-4 9 15,11-3 3-15,7-3-7 0,11-4-2 16,6-2-4-16,1 0 1 16,-4-4 0-16,0 0 1 15,-7 4-4-15,-14-1 0 16,3 1-1-16,-14-4 3 16,0 1-1-16,-3-4 2 15,-4 0-2-15,0 0 0 16,-7 1-5-16,-10 2-3 15,-5 4 0-15,-6 2-1 16,0 4 0-16,-4 6 0 16,4 7-3-16,3 2 2 15,4 7 1-15,3 7 0 0,11 2-3 16,7 7 2-16,11-1 1 16,0 1 0-16,7-4-7 15,-1-5-3-15,5-8 1 16,-1-5 0-16,4-7 3 15,4-9 2-15,-1-6 2 16,0-10 1-16,-6-3 5 16,-4 0 2-16,-8 0 13 15,-3 0 5-15,-6 0-1 16,-8 0-2-16,-8 3-5 16,-6 0-2-16,-3 0-8 15,-1 0-4-15,0 6-1 16,4 1-1-16,3 2-3 0,4 1 2 15,0-1-10-15,4 1-3 16,6-1-9-16,4 1-2 16,7-4-23-16,15-5-8 15,-1-1-33-15,8 0-11 16,6 0-73 0</inkml:trace>
  <inkml:trace contextRef="#ctx0" brushRef="#br0" timeOffset="23494.88">19547 15733 320 0,'-8'0'121'0,"1"3"-95"0,0 7 27 0,0-4 4 0,-3 10-14 16,-1 3-2-16,-3 3-10 15,0 3-3-15,-1 3-15 16,5 4-1-16,6-1 1 0,4 4-7 15,7 0-1-15,4-4-3 16,3-2-2-16,7-11-4 16,1-8 0-16,2-13 2 15,1-7 3-15,4-2-11 16,3-4-3-16,-1-3-23 16,-2-3-7-16,-4 0-37 0,-4-3-14 15,0-7-65 1</inkml:trace>
  <inkml:trace contextRef="#ctx0" brushRef="#br0" timeOffset="23903.27">19621 15850 296 0,'0'12'110'0,"0"-8"-86"0,7-1 11 0,-7-3 1 15,4 3-5-15,-1-3 2 16,11-3-7-16,11-7-4 16,4-6-12-16,2-2 0 0,-2-8 3 0,-4-2-1 15,-4-7 1-15,-7 7-3 16,-14 3 1-16,0 6 3 16,-14 3 1-16,0 7-6 15,-11 6-1-15,4 9-2 16,-1 16-1-16,12 13-3 15,-4 6 1-15,6 3-4 16,5 0 0-16,6 0 1 16,8 0 0-16,7-3 0 15,7-6 2-15,7-10-3 16,10-9 0-16,-6-10-1 16,6-12-2-16,-3-7 3 15,0-6 2-15,0-3-29 16,-4-3-13-16,-3-4-34 15,-10 7-16-15,-5 3-72 16</inkml:trace>
  <inkml:trace contextRef="#ctx0" brushRef="#br0" timeOffset="24230.3">19975 15541 356 0,'-10'-13'134'0,"10"13"-104"0,-11-6 29 0,11 6 5 0,0 0-17 16,0 0-2-16,0 0-17 16,0 0-6-16,4 6-12 15,3 10 0-15,7 13 3 0,4 15-3 16,7 9 0-16,3 1-6 15,7 6-1-15,8-1-1 16,10 14-2-16,0 12-15 16,0-3-5-16,-3-13-21 15,-7-6-7-15,-12-9-9 16,-2-10-5-16,-8-13-26 16,-10-15-9-16,-1-3-43 15</inkml:trace>
  <inkml:trace contextRef="#ctx0" brushRef="#br0" timeOffset="24576.56">20032 15862 288 0,'0'16'107'0,"0"-16"-83"0,11 16 2 0,-11-13-6 15,7 3-5-15,-4 1 1 16,12-4 9-16,-5 0 6 15,12-3-16-15,-5 0 12 0,19-13 3 16,20-12 4-16,-17 0 5 16,-7 6-9-16,0-16-3 15,0-12-4-15,-7 3 0 0,-11 6-4 16,-10 0 0 0,-15 7-8-16,-14-1-4 15,-14 4-11-15,7 9-5 0,4 3-11 16,-18 4-5-16,10 2-2 15,-20 4-1-15,6 3 7 16,4 6 2-16,7 0-21 16,7 3-9-16,7 1-17 15,11-1-6-15,7 0-78 16</inkml:trace>
  <inkml:trace contextRef="#ctx0" brushRef="#br0" timeOffset="24891.65">19936 14646 444 0,'-10'-12'165'0,"10"12"-129"0,0 3 4 0,0-3-7 16,3 16-11-16,1-4 1 15,10 26-8-15,0-6-2 16,11 15-7-16,-4-9-2 0,15 44 2 16,-4-19-3-16,35 37-2 15,-10-24-9-15,3 18-3 16,-10-18 1-16,-4 6 1 16,-11-19-10-16,-3-6-3 0,-7-10-21 15,-4-12-10-15,-3-7-10 16,-7-19-1-16,-1 1-93 15</inkml:trace>
  <inkml:trace contextRef="#ctx0" brushRef="#br0" timeOffset="25133.19">19972 15336 348 0,'3'16'132'0,"-3"-16"-103"0,22 3 32 0,-19 0 6 16,8-3-8-16,7-6 1 16,14-3-17-16,7-10-4 15,21-10-22-15,14-2-8 0,-6-1-2 16,-5 1-9-16,-17 9 0 16,-7 3-35-16,15-3-16 15,-12 3-45-15,4 3-18 16,-10 4-69-1</inkml:trace>
  <inkml:trace contextRef="#ctx0" brushRef="#br1" timeOffset="33551.81">18239 12060 284 0,'-4'-3'107'0,"-3"6"-83"0,3-3 19 0,4 0 3 16,-7 0-7-16,0 0 2 16,7 0-8-16,-7 0 0 15,4 0-19-15,3 0 3 0,-4 0 3 16,1 3-5-16,3-3 0 15,-4 3-3-15,0 3 2 16,1 7-9-16,-1 3-3 16,1 6 0-16,3 3 1 15,0 0-1-15,0 0-2 16,0-6 3-16,3-3 0 16,1-3-1-16,-1-4 1 15,1-3 4-15,3-6 6 16,0-6 2-16,4-6 0 0,-1-4 1 15,1 0 3-15,0-3-5 16,-4-3 0-16,3-3-4 16,-10 0 1-16,0-1-4 15,-7-2 1-15,-3 0-3 16,-1-4 0-16,-3 1-3 16,3 9 1-16,-6 6-2 15,2 7 2-15,5 9-2 16,-1 9 2-16,0 7-4 15,4 3 0-15,0 9 1 16,4 0 0-16,-1 4 0 16,4 6 0-16,0 3 0 15,4 0 0-15,3-4-5 16,0-5 1-16,7-7 2 0,-3-9 3 16,6-7 0-16,8-9-1 15,-3-6 3-15,2-7 2 16,1-6 2-16,0-3 1 15,0-3-2-15,-4 0-1 16,-3 0-1-16,-15 0 0 16,-3 3 0-16,-3-1 2 15,-18 5-3-15,-1-1 0 16,-6 0-3-16,3 0-3 16,0 9-1-16,4 4 3 15,3 9 0-15,4 7 3 16,0 5-3-16,3 8-2 15,4 5 2-15,0 7 0 0,7 2-2 16,0 1 2-16,4-3 1 16,3-4 2-16,0-2-3 15,3-7-2-15,1-7 2 16,3-5 0-16,4-13 1 16,0-10 2-16,-1-9 3 15,-2-6 2-15,-5-4-1 16,-3 1-1-16,-3 2-6 15,-4 1 1-15,-11 3 0 16,-3 0 2-16,-4-4-1 16,-3 4 2-16,3 6-4 15,1 7 0-15,2 12-1 16,1 9 0-16,4 7 0 0,6 9 0 16,-7 6 0-16,8 14 0 15,3-1 0-15,3 0-2 16,1-6 0-16,3-7 3 15,0-6 0-15,4-9 3 16,-1-10-3-16,5-12-2 16,-1-13 4-16,4-9 3 15,-4-4 1-15,-4 1 0 16,-3-4-3-16,-7 4-2 16,0-1 3-16,-14 4 0 15,0 3-1-15,0 3-2 16,3 6-2-16,-3 6 1 15,3 13-1-15,4 10-2 0,0 6 0 16,0 9 3-16,4 10-2 16,3 6 1-16,0 0 0 15,3-6 0-15,1-3 0 16,3-10-2-16,0-6 0 16,4-10 3-16,6-9 0 15,-3-9 1-15,1-13 0 16,-1-10 2-16,0 1 1 15,-7-4 3-15,-3 4-3 16,-8 2 0-16,-3 1-1 16,-7 3-2-16,0 3 1 0,-1 6-1 15,1 7 0-15,4 9 0 16,-1 9-7-16,4 7 0 16,0-1-4-16,3 4 2 15,4 0-11-15,0 0-4 16,4 0-12-16,-1-3-4 15,4-7-23-15,4 1-8 16,3-7-24-16,4 3-8 16,3 0-63-1</inkml:trace>
  <inkml:trace contextRef="#ctx0" brushRef="#br1" timeOffset="35685.93">18951 11036 232 0,'0'-3'88'0,"0"3"-69"0,-7-7 11 16,7 7-2-16,0-3-3 15,0 3 0-15,0-3 3 16,0 0 3-16,0 0-17 16,0 3 10-16,0 0 5 0,-4 0 2 0,4 0 2 15,0 0-7-15,-3 0-2 16,-1 0-2-16,1 0 1 15,-1 0-4-15,1 0 0 16,-4 3-4-16,3 0-1 16,1 3-6-16,-5 4 0 15,-2 3 1-15,6 5 5 16,1 4-2-16,3 10 1 16,3 12-1-16,11 13 2 15,1 6-3-15,2-10-1 16,5-2-4-16,2-10-1 0,1-3 1 15,0-7 1 1,0-6 1-16,3-3 2 16,-6-6-1-16,9-6 2 15,-9-1-4-15,2-6 1 16,-2 3-5-16,-5-6-2 0,-2 4 0 16,-1-4 1-16,-4 0-1 15,-2 0 2-15,-1 3 0 16,-4-3 1-16,1 0-9 15,-4 0-2-15,0-3-36 16,0-1-14-16,-4 1-59 16,4 0-26-16,4 0-71 15</inkml:trace>
  <inkml:trace contextRef="#ctx0" brushRef="#br1" timeOffset="36796.18">19157 11102 216 0,'0'-3'82'0,"0"3"-64"0,-4-3 15 16,4 3 4-16,-3 0 3 15,3 0 5-15,-4 0 4 0,1 0 2 16,-1 0-27-16,4 0 8 15,0-3 5-15,0 3-5 16,0 0-1-16,0 0-6 0,0 0-2 16,0 0-6-16,0 0-2 15,0 0-1-15,4 6 2 16,-1-3-3-16,8 10 2 16,-1-4-4-16,12 10-1 15,-12-3-2-15,15 12 2 16,-4-6-3-16,4 7 1 15,-4-1-3-15,8 0 2 16,-4 4-4-16,3-7 0 16,-14-3 1-16,-3-9 0 15,-1-4-2-15,-3 1-2 16,4-4 1-16,-7 0 1 16,3 0-1-16,-4-2-1 0,1-1 1 15,-1 0-1-15,1 0-18 16,-4-3-5-16,0 0-42 15,0-3-15-15,0 0-49 16,7-4-19-16,-3 4-25 16</inkml:trace>
  <inkml:trace contextRef="#ctx0" brushRef="#br1" timeOffset="37462.71">19617 11256 236 0,'0'-6'90'0,"0"6"-70"0,-3-3 19 0,3 3 5 0,0 0 1 16,0 0 3-16,-4 0-4 16,4 0-1-16,0 0-23 15,0 0 4-15,0 3 3 0,0-3-9 16,0 0 0-16,0 0-6 15,-7 3 0-15,4 0-7 16,3 1-1-16,0-1 4 16,0-3 3-16,0 0 5 15,0-3 2-15,0-1-3 16,3-2 1-16,-3 0-5 16,0-4 1-16,0 4-1 15,0 0 1-15,0 3-2 16,0 0-1-16,0-1-3 0,-3 4 1 15,-1 0-4 1,4 0 0-16,0 0-3 0,-3 4-1 16,-1-1-1-16,4 3 0 15,0-3 2-15,0 0 0 16,0 0-3-16,0 1 0 16,0-4 6-16,4-4 3 15,-1 1 1-15,1-3 1 16,-1 3-4-16,-3-3-1 15,0 2 1-15,0 1 0 16,0 0-20-16,0 0-7 16,0 0-41-16,-3 3-16 15,-1 0-25-15,1 0-10 16,-1 0-63 0</inkml:trace>
  <inkml:trace contextRef="#ctx0" brushRef="#br1" timeOffset="38086.69">19596 10822 376 0,'-3'-10'143'0,"3"10"-112"0,-4-9 21 15,1 9 0-15,-1 0-9 16,4 0-1-16,0 0-12 0,0 0-6 15,0 0-14-15,0 0-4 0,0 6-2 16,0 0-2-16,0 7 1 16,0-4-2-16,0 4-1 15,0-3 1-15,0 2-1 16,0-2 0-16,0-1 0 16,0 0-3-16,0 1 2 15,0-1 1-15,0-2 0 16,0-1-3-16,4 0 2 15,-1-3-1-15,1-3 0 16,-1 0 2-16,4-3 0 16,0 0 0-16,4-3 0 15,-4 3 0-15,7 0 0 16,0-1 0-16,4 1 0 16,0 3 0-16,7 0 0 15,-11 0-3-15,14 3 2 0,-6 1 1 16,6 2 2-16,-3 0-3 15,3 4 0-15,-3-4 5 16,0 3 5-16,-8-2-1 16,1 2 3-16,-4-3 3 15,0 1 1-15,-3-1 3 16,-7 0 3-16,-1 1-11 16,-6 2-3-16,3 0-5 15,-15 4 1-15,5 0-4 16,-11 2-2-16,3-2-12 15,-7 3-5-15,4-4-11 16,0 1-4-16,3-4-12 16,4 1-5-16,3-4-12 0,7-3-5 15,1 1-4 1,3-4-2-16,0 0-65 16</inkml:trace>
  <inkml:trace contextRef="#ctx0" brushRef="#br1" timeOffset="38716.21">19632 10781 252 0,'-4'-3'93'0,"4"3"-72"0,-7 3 16 0,7-3 2 16,0 0-4-16,0 0 2 16,0 0-5-16,0 0 0 15,0 0-18-15,0 0 7 16,0 0 3-16,0 0-1 0,0 0-2 16,0 0-3-16,0 0 1 15,0 0-4-15,0 0 1 16,0 0-3-16,0 0 0 15,0 0-1-15,0 0 2 16,0 0-1-16,0-3 2 16,0-1 1-16,4-2-1 15,-1 0-3-15,11-7-2 16,-3 1-4-16,14-4 1 16,-4 0-2-16,11 0 0 15,-4 4-3-15,8-4-2 16,-15 3 1-16,4 4 1 15,-4 0-1-15,-3 2-1 0,-4 1-2 16,0 0 1-16,-3-1-15 16,-4 4-6-16,0 0-42 15,-4 0-19-15,1 3-29 16,-4 0-11-16,0 0-43 16</inkml:trace>
  <inkml:trace contextRef="#ctx0" brushRef="#br1" timeOffset="39288.04">20167 10853 312 0,'-7'-6'118'0,"7"6"-92"0,-4-3 19 15,4 3 5-15,0 0-6 16,0 0 1-16,0 0-2 15,0 0 0-15,11 6-24 16,-4-3 7-16,11 16 2 0,-4-3-9 16,11 9-3-16,-8-3-7 15,8 3-4-15,0-3 0 16,-7 4-1-16,-1-8-2 0,1 1-2 16,-7-3-2-16,-1 0 1 15,1-4-15-15,-4-2-4 16,0-1-21-16,0-2-7 15,-7-1-23-15,4-6-7 16,-1 0-102 0</inkml:trace>
  <inkml:trace contextRef="#ctx0" brushRef="#br1" timeOffset="40010.64">20511 10478 244 0,'0'-9'90'0,"0"9"-70"0,-4-6 19 0,4 6 3 16,-3 0-2-16,-1 0 0 15,1 0-6-15,3 0-1 16,0 0-19-16,0 0 7 0,-4 0 3 15,4 0-4-15,-4 0 1 16,4 0-3-16,0 0-2 16,0 0 0-16,-3 3 3 15,-1 0-9-15,4 9-3 16,-7 1-2-16,4 6-1 16,-1-3 2-16,4 6 1 15,0-3-1-15,4 6-1 16,-1-3-1-16,4 3 0 15,-3-6 2-15,7 3 1 16,-4-3 1-16,7-6 0 0,-4-4 0 16,12-6 0-16,-5 0 0 15,12-6 0-15,-8 0 4 16,7-10 5-16,-3 4-3 16,4-7 2-16,-8 4-5 15,-3-10-1-15,-4 3-6 16,-11-7-1-16,1 4 1 15,-15-6 0-15,-3 3-9 16,-11 0-4-16,4 3-4 16,-15 6-2-16,8 3-3 15,-14 7-2-15,6 0-6 16,1 3-1-16,6-1-26 16,5 4-8-16,6 0-17 0,14-3-6 15,1 0-78 1,17 0-48-16,0 0 99 15</inkml:trace>
  <inkml:trace contextRef="#ctx0" brushRef="#br1" timeOffset="40398.51">20610 10081 384 0,'-7'-3'143'0,"7"3"-112"0,-4 0 14 0,4 0 0 0,0 0-11 15,0 0 1-15,0 0-12 16,0 0-3-16,0 3-12 16,0 1 10-16,11-1 5 0,0 0 0 15,24 6 0-15,-7-2-3 16,29 11-3-16,-11-2-5 15,7 9 0-15,-10-3-1 16,14 23 1-16,-11-11-2 16,7 13 1-16,-11-9-4 15,-3 6-2-15,-7-9-2 16,-14 6 0-16,-4-3-2 16,-14 3 2-16,0-7-15 0,-10 11-5 15,6-11-20-15,-10 1-6 16,7-7-42-16,3-6-18 15,1-3-113 1</inkml:trace>
  <inkml:trace contextRef="#ctx0" brushRef="#br1" timeOffset="42772.75">21322 10050 368 0,'-14'-10'140'0,"14"10"-109"0,0 0 5 0,0 0-5 16,4 4-3-16,-4-4 3 15,10 3-3-15,1 0-3 16,10 3-13-16,-3-3 1 0,7 7 3 16,-4-1-2-16,11 4 0 15,-7-1-11-15,14 1-3 16,-7 0-1-16,14-1 0 16,-7-2 1-16,3-1 0 15,-6-3-27-15,-4 1-11 16,-4-1-34-16,-7-3-15 15,-3 0-90 1</inkml:trace>
  <inkml:trace contextRef="#ctx0" brushRef="#br1" timeOffset="42987.54">21783 9999 376 0,'7'-6'143'0,"-7"6"-112"0,14 3 1 16,-14-3-9-16,8 7-16 15,-1-1-2-15,7 6-32 16,-4-2-12-16,8 6 20 16,-4-4-70-16,8 7-29 0,-5-3-3 15</inkml:trace>
  <inkml:trace contextRef="#ctx0" brushRef="#br1" timeOffset="43357.77">21645 9580 260 0,'-11'13'99'0,"11"-13"-77"0,11 28-7 0,-11-21-7 15,11 5-13-15,-1 1 1 16,22 12 0-16,-11-3-1 16,18 19 4-16,-7-9 4 0,7 2 6 15,-7-5 23-15,0-4 12 16,-4-6 2-16,1-10-1 16,-8 1 0-16,0-17-1 0,-3 1-9 15,-4-13-4-15,-3 3-11 16,0-3-5-16,-1 4-6 15,-3 2-4-15,0 4-2 16,4 2-3-16,-4 1-2 16,7 6 1-16,0 0-6 15,8 10 0-15,-5-4-24 16,12 3-9-16,-8 1-28 16,7-4-12-16,-3 0-87 15</inkml:trace>
  <inkml:trace contextRef="#ctx0" brushRef="#br1" timeOffset="43673.26">22120 9193 380 0,'-21'-16'143'0,"21"16"-112"0,-4-12 16 0,-3 12-1 15,7-4-20-15,0 1-4 16,0 3-7-16,0 0-2 16,11 3-7-16,-4 1-2 0,18 11 0 15,-4-2 0-15,21 28 0 16,-6-6-5-16,6 21-1 16,-6-8-17-16,3 2-5 15,-7-9-1-15,0-3 2 0,-4-7 2 16,-3-2 1-1,-8-7-16-15,-2-4-4 0,-5-2-43 16,1-6-17-16,-8-1-22 16</inkml:trace>
  <inkml:trace contextRef="#ctx0" brushRef="#br1" timeOffset="43867.03">22085 9521 300 0,'-15'12'112'0,"15"-12"-87"0,15 13 18 0,-15-10 0 15,17 0-14-15,1-3-2 16,24-6-3-16,-3-1 0 16,8-15-13-16,-5 4 0 0,15-11 0 15,-11 4-17-15,14 0-8 16,-10 3-29-16,-1 3-12 16,-3 3-51-16,-14 7-22 15,-3-1 10 1</inkml:trace>
  <inkml:trace contextRef="#ctx0" brushRef="#br1" timeOffset="44347.42">22715 9379 264 0,'18'-6'101'0,"-18"6"-78"0,21-16 17 0,-21 16 5 0,8-7-4 16,-1 1 2-16,0-3-10 15,0-1-3-15,0-2-17 16,-4 2 1-16,-6-2 2 0,-1 2-4 16,-10 1-2-16,4-1-5 15,-8 7-2-15,4 0 1 16,-8 12 0-16,1 1-5 16,10 15 1-16,-3-6-2 15,14 12 0-15,0-2 2 16,14 2 0-16,-3-5-3 15,21-4 2-15,-11-4 1 16,11-11 0-16,-3-1 0 16,6-19 0-16,-10 4 0 0,3-19 2 15,-3 6 1 1,-4-7 1-16,0 7 11 0,-6-3 5 16,-5 3-2-16,-6 0 2 15,-4 3-9-15,-7-3-4 16,0 3-7-16,-4 0 0 15,4 3 0-15,0 4 2 16,0-1-12-16,7 1-6 16,0-1-2-16,7 0-2 15,-4 1-11-15,15-7-5 16,-4 3-30-16,18-6-10 16,-7 3-88-1</inkml:trace>
  <inkml:trace contextRef="#ctx0" brushRef="#br1" timeOffset="44654.64">23265 8966 332 0,'-14'6'126'0,"14"-6"-98"0,-25 26 12 15,21-23-2-15,-6 9-12 0,3 1-3 16,-11 6-11-16,11-3-3 16,-7 6-5-1,7-3-3-15,7-1 0 0,0-2-1 0,21 0 0 16,-7-3 2-16,18-4 3 16,-7-3-2-16,3-3-2 15,-3-3-22-15,0-3-9 16,-4 0-34-16,0-6-13 15,-3 2-70 1</inkml:trace>
  <inkml:trace contextRef="#ctx0" brushRef="#br1" timeOffset="45021.4">23403 9010 272 0,'7'19'101'0,"-7"-19"-78"16,14 10 20-16,-14-7 5 0,7-3-8 16,4 0 1-16,0-7-8 15,-1 1-3-15,5-13-16 16,2 3 2-16,-10-9 4 0,4 6-7 16,-7-6 0-16,-4 6-7 15,-8 0-4-15,1 4-4 16,0 5 1-16,-7 4-4 15,3 15 1-15,-3-2 2 16,0 24 1-16,0-6 1 16,3 10 0-16,4-4-3 15,7 4 2-15,0-7 1 16,7-2 0-16,0-4 0 0,11-7 0 16,-11-2-5-1,22-7-1-15,-8-2-30 0,14-8-12 16,-6 1-43-16,13-13-18 15,-10 1-30 1</inkml:trace>
  <inkml:trace contextRef="#ctx0" brushRef="#br1" timeOffset="45299.71">23672 8724 428 0,'-14'-10'159'0,"14"10"-124"0,0 0 9 15,0 0-5-15,0 3-12 16,0 0 1-16,7 13-9 16,0-3-4-16,15 34-8 15,-5-6 2-15,12 16 1 0,-4-13-3 16,3 16-2-16,-3-13-7 16,3 16-1-16,-3-10-21 15,3 14-7-15,-6-14-19 16,2 1-9-16,-9-13-6 15,2-7-2-15,-6-5-14 16,0-10-4-16,-11-4-38 16</inkml:trace>
  <inkml:trace contextRef="#ctx0" brushRef="#br1" timeOffset="45626.03">23733 8909 312 0,'-11'13'118'0,"11"-13"-92"0,-3 19 4 0,3-16-3 16,0 3-5-16,0 1 4 16,14-1 6-16,-7 0 2 15,14-6-18-15,-3 0 8 0,7-12 6 16,-4 2 1-16,7-15 4 16,-6 6-8-16,2-6-4 15,5-7-5-15,-12 10 1 16,-6 3-4-16,-11-6-1 15,-7-6-6-15,-4 9-3 0,4 3-11 16,-25 0-4 0,8 3-11-16,-30 0-4 0,12 4-4 15,-4 2 0-15,7 1-13 16,3 6-3-16,8 0-14 16,7 3-3-16,3 0-12 15,7 3-7-15,1 0-52 16</inkml:trace>
  <inkml:trace contextRef="#ctx0" brushRef="#br1" timeOffset="45954.03">23857 8024 368 0,'-18'-41'140'0,"18"41"-109"0,-18-38 24 0,15 35 6 16,-1 0-32-16,4 0-1 16,7 22-11-1,0 3-10-15,4-3 3 0,0 19 2 16,3-7-6-16,7 26-1 16,18 37-3-16,-3-18 1 15,-5-19-7-15,12 2 1 16,7 11-4-16,-4-14 0 15,-14-11-5-15,-4-14-3 16,-7-6-9-16,-10-9-5 16,-4-3-20-16,-7-7-6 0,-11-3-92 15,-3-6-63 1,4 0 84-16</inkml:trace>
  <inkml:trace contextRef="#ctx0" brushRef="#br1" timeOffset="46156.58">23690 8443 384 0,'36'3'145'0,"-36"-3"-112"0,71-28 16 0,-43 12 3 16,11-6-21-16,18-3-5 16,21-3-18-16,0 2-5 15,-11 1-2-15,-3 0-28 0,-22 9-11 16,-3 0-45-16,-3 1-20 15,10-7-55 1</inkml:trace>
  <inkml:trace contextRef="#ctx0" brushRef="#br1" timeOffset="48369.73">14382 12101 288 0,'-3'-10'110'0,"-4"7"-86"0,3 0 20 16,0 3 5-16,4 0-7 15,-3 0 2-15,-1 0-4 16,1 0-1-16,3 0-21 0,0 0 1 16,0 0 1-16,-4 6-9 15,4 1-3-15,-7 2 1 16,4 4 2-16,3-1-2 0,0 4 0 15,0 0-3-15,0 0-1 16,0-1-6-16,3-2 1 16,4-1 0-16,-7-2 0 15,7-7 2-15,0-3 1 16,8-6 5-16,-8-4 3 16,3-2 2-16,1-4 3 15,0 0-3-15,-4 0 0 16,0 1-3-16,-7-4-1 15,0 3-3-15,0 0-1 16,-11 1-3-16,4 2 1 16,-4 0-2-16,1 1 2 15,-1 2 0-15,1 4 1 16,-1 3-2-16,0 0-2 0,1 6 1 16,3 3-1-16,-1 4 0 15,8 5 0-15,-7 4-3 16,7 3 0-16,0 4 2 15,7-1 0-15,-7 0-2 16,8 0 2-16,-1-6-1 16,3-3 0-16,4-7 0 15,4-9 0-15,3-6 2 16,8-7 2-16,-4-2 3 16,-8-1 2-16,5-3-1 15,-5 0-1-15,-3 0-1 16,-3 0 2-16,-4 0-3 15,-7 4 0-15,-3-1 1 0,-8 0 0 16,-3 3-2-16,-4 1-2 16,-3 2-2-16,0 1 1 15,-4 0-1-15,3 9-2 16,5 9 0-16,3 0 3 16,-4 7-5-16,7 3 0 15,4 6 0-15,0 4 4 16,4 2 1-16,3 4 3 15,0-1-3-15,3-2-2 16,4-4 2-16,0-6 0 16,4-6-2-16,7-6 0 0,-4-7 2 15,7-10 0-15,0-5 5 16,1-7 5-16,-1-3-1 16,-3-3 3-16,-4-1-6 15,-7 4-1-15,-4 0-2 16,-3 3 1-16,-7 1-2 15,-3 2 2-15,-5 3 0 16,-6 1 1-16,0 2-5 16,0 4 1-16,-1 3-2 15,5 3 0-15,3 6 0 16,3 7-2-16,0 2 0 16,4 7 0-16,4 7 3 15,-1 2 0-15,4 1-2 0,4-4 0 16,6-3 2-16,-3-6 0 15,15-3-2-15,2-7 0 16,5-9 2-16,3-6 0 16,3-10 3-16,-3-3 3 15,0-6 2-15,-7-3 3 16,-4 0-3-16,-7-1 1 16,-7 4-5-16,-7 0-2 15,-7 3 0-15,-11 0 1 16,-10 3-1-16,-7 0 2 15,-4 3-7-15,3 10 1 16,8 6 1-16,3 6 1 16,4 7-6-16,7 6 0 0,-4 9 1 15,7 7 1 1,4 2 0-16,4 1 1 0,3-6 0 16,3-7 3-16,4-6-2 15,4-10-1-15,7-12 5 16,-4-9 1-16,3-7 2 15,5-3 0-15,-12 0 0 16,5-1 2-16,-12 5-3 16,1 2 0-16,-4 3-1 15,0 4 1-15,-4 2-18 16,1 4-6-16,-8 0-43 16,4 3-16-16,0 0-34 15,0 3-11-15,7 7-56 16</inkml:trace>
  <inkml:trace contextRef="#ctx0" brushRef="#br1" timeOffset="49678.96">14407 11064 240 0,'-4'-3'90'0,"4"3"-70"0,-7 3 17 0,7-3 4 0,0 0-2 16,0 0 1-16,0 0-2 15,-3 3-1-15,-1 1-20 16,4-4 7-16,-3 3 6 0,-1 0-3 16,1 3 1-16,3 4-6 15,-7 2-2-15,3 4-5 16,0 6-1-16,4 10-2 16,0 9 0-16,4 9-2 15,7 0 1-15,-1-2 0 16,4-4 1-16,8-7-2 15,2-2-1-15,5-7-5 16,3-2-1-16,3-4-1 0,1-3 1 16,-1-4-2-16,-10-5 2 15,3-4 2-15,-3-3 4 16,-11 0-2-16,0-3-2 16,1 0-2-16,-5-3 0 15,-3 0 0-15,0 0 1 16,-3 0-29-16,-4 0-10 15,0 0-54-15,-4-1-20 16,1 1-95 0,3-6-48-16,-4 3 125 15</inkml:trace>
  <inkml:trace contextRef="#ctx0" brushRef="#br1" timeOffset="50044.05">14570 11474 316 0,'-7'3'118'0,"7"0"-92"0,0 0 19 0,0-3 5 16,0 0-10-16,0 0 1 16,0-3-3-16,7-3 0 15,7-4-20-15,0-2 7 0,8-4 3 16,-1-3-9-16,0 0-3 16,0 0-9-16,-3 0-5 15,3 4-6-15,-6-1 0 16,-1 0-31-16,0 4-12 15,-3 2-38-15,-1 4-16 16</inkml:trace>
  <inkml:trace contextRef="#ctx0" brushRef="#br1" timeOffset="50397.79">14772 11083 300 0,'-11'-9'112'0,"11"9"-87"0,0-7 31 16,-3 7 6-16,3 0-17 15,0 0-3-15,0 0-12 16,0 0-4-16,3 4-14 15,4 2 8-15,1 6 3 0,2 4-5 16,4 3-3-16,-3 6-6 16,7 4-1-16,-1 5-5 0,5 7 0 15,-1-3-3-15,4-3-1 16,-4-7-4-16,4-6-1 16,-11-3-24-16,0-6-8 15,0-7-20-15,-3-6-8 16,-4-3-111-1,4-3-55-15,-4-1 113 16</inkml:trace>
  <inkml:trace contextRef="#ctx0" brushRef="#br1" timeOffset="51064.83">15098 11193 304 0,'0'-6'115'16,"0"3"-89"-16,0 3 14 0,0 0 1 0,0 0-8 16,0 0 1-16,0 0 0 15,0 0 2-15,0 0-20 16,0 0 6-16,0 0 2 0,0 0-4 16,0 0 1-16,0 0-10 15,0 0-2-15,4 0-10 16,-1 0-1-16,1 0 2 15,-1 3 2-15,1-3-3 16,-1 3 1-16,1 0 0 16,-1 1 2-16,1-1 1 0,0 0 1 15,-1-3-2 1,4 0 1-16,-7 0 0 0,0 0 3 16,0 0 3-16,0 0 2 15,0-3 1-15,0 0 0 16,-7-1-4-16,4 1 0 15,-1 0-3-15,-3 0 0 16,3 0-1-16,1 3 2 16,3 0-3-16,-4 0-2 15,4 0 0-15,-3 6-1 16,3 0-3-16,0 1 2 16,0-4 1-16,3 0 0 15,1 0 0-15,-1 0 0 0,1-3 0 16,-1 0 2-16,1-3 3 15,0 0 4-15,-1-3 0 16,4-1 0-16,-7 1-1 16,0 0 0-16,0 0-2 15,0 2 1-15,-7 1-2 16,4 3 2-16,-5 0-9 16,1 7-3-16,4 2-4 15,-1 0-2-15,4 1-8 16,-3-1-2-16,-1 1-9 15,4-4-4-15,4 0-28 16,-1 4-10-16,4-4-24 16,0 0-7-16,1 1-62 15</inkml:trace>
  <inkml:trace contextRef="#ctx0" brushRef="#br1" timeOffset="51597.83">15013 10938 340 0,'-11'-12'129'0,"8"9"-100"0,-1-1 35 0,4 4 12 16,0 0-12-16,0 0-1 16,0 0-24-16,0 0-11 15,0 0-17-15,0 0-7 0,4 7-1 0,-1-1 0 16,8 3 1-1,-7 4-2-15,3 0 1 16,0-1-9-16,0-2-3 0,0-1-2 16,4-3 1-16,-1 1 1 15,1-1 3-15,3-3-1 16,0 0 0-16,0-3 1 16,1 0 4-16,-1-3 1 15,0 0 1-15,0-3 0 16,0-1 0-16,0 1-3 15,1 0 0-15,-1 0 4 16,4-1 1-16,-8 1-3 16,4 3 1-16,1 3 0 15,-1 0 0-15,-4 3 6 16,5 3 6-16,-12 1 3 16,4-1 0-16,0 0-1 0,-3 0 1 15,-4 4-4 1,-4-1-1-16,1 4-6 0,-4 0-3 15,0-4-3-15,-1 4 1 16,1-4-10-16,-3 4-5 16,-1-4-19-16,0 1-5 15,4-4-23-15,-3 0-8 16,3-3-15-16,0-3-4 16,7 0-63-1</inkml:trace>
  <inkml:trace contextRef="#ctx0" brushRef="#br1" timeOffset="51905.02">14953 10998 340 0,'-11'-3'129'0,"11"3"-100"0,0 3 4 15,0-3-4-15,0 0 0 16,4-3 7-16,3-3 3 16,3-4 1-16,5-6-22 15,2-6 7-15,8-9 3 0,0-4-9 0,3 1-1 16,4 2-8-16,-3 1-4 16,-1 2-14-16,0 1-5 15,-3 0-32-15,-4 5-12 16,1 5-35-16,-5 5-12 15,5 4-64 1</inkml:trace>
  <inkml:trace contextRef="#ctx0" brushRef="#br1" timeOffset="52304.01">15506 10733 296 0,'0'-3'112'0,"0"3"-87"0,0 0 11 15,0 0 0-15,0 0-5 16,0 0 4-16,0 3 3 15,3 4 3-15,4 5-22 16,4 10 5-16,3 10 0 0,4 6-4 16,3 0-1-16,0-4-11 15,-3-2-3-15,0-4-5 16,0-3-3-16,-1-3 2 0,-10-3 0 16,4-3 1-16,0 0 0 15,-4-4-7-15,0-2-3 16,4-1-12-1,-11-2-4-15,3-1-15 0,1-3-4 16,-4-3-27-16,0-3-9 16,3-3-67-1</inkml:trace>
  <inkml:trace contextRef="#ctx0" brushRef="#br1" timeOffset="52845.55">15577 10529 352 0,'-7'-7'132'0,"3"7"-103"0,4 0 14 16,0 0-1-16,0 0-13 15,0 0-2-15,-7 4-7 16,3-1-2-16,1 3-10 16,3 0-1-16,0 4 3 0,0-1 0 15,3 7 2-15,8 0-2 0,-7 3 1 16,6 3-4-16,4 0 1 16,4 0-3-16,3-3 2 15,1-7-2-15,-5-2 0 16,1-4 1-16,3-9 3 15,-3-3 0-15,3-4 0 16,1-2 1-16,2-4 4 16,-2-3 1-16,-1 0 0 15,-7 0-3-15,-3 0 0 16,-4 0-1-16,-7 0 1 16,-7 0-4-16,-7 4-3 15,-4 2-5-15,0 4 0 0,-7 2-5 16,-7 4 1-1,-7 0-11-15,0 3-6 16,0 0-4-16,8 0 0 16,6 0-19-16,7 0-7 0,4 0-26 15,7-3-11-15,3-3-4 16,8 2 1-16,3-5-44 16</inkml:trace>
  <inkml:trace contextRef="#ctx0" brushRef="#br1" timeOffset="53176.32">15594 10157 336 0,'-10'-3'126'0,"10"3"-98"0,0 0 19 0,0 0 0 15,10 0 3-15,-3 3 5 16,11 3-2-16,11 4 0 15,-5 2-29-15,12 1 4 0,10 6 0 16,11 6-9-16,6 7-1 16,1 5-6-16,-11 1 0 15,-7-3-5-15,-7-4-2 16,-7-2 0-16,-7-4-1 16,-4 3 0-16,-6-6 0 15,-5 0-9-15,-3-3-4 16,-3 3-9-16,-4 0-1 15,-4 0-19-15,1-3-8 16,-1 0-35-16,4-6-16 16</inkml:trace>
  <inkml:trace contextRef="#ctx0" brushRef="#br1" timeOffset="54676.23">12830 11238 252 0,'0'-13'93'0,"-4"7"-72"0,4 3 25 15,0 3 7-15,0 0-3 16,0 0 0-16,0 0-8 16,0 0-3-16,0 0-22 15,0 0 3-15,0 6 1 0,0 6-5 16,0 17-1-16,4 5-1 15,-1 7 2-15,1 7-7 0,3-1-3 16,-7 0-3-16,0 4-3 16,0-1 1-1,0 0 1-15,0-2-1 0,0-4 2 16,0-6-4-16,0-7-2 16,0-6-7-16,0-6-2 15,0-3-17-15,0-4-9 16,0-2-16-16,0-4-3 15,0 1-1-15,0-7 3 16,0-4-57 0,3 1-58-16,-3-6 59 15</inkml:trace>
  <inkml:trace contextRef="#ctx0" brushRef="#br1" timeOffset="55007.03">12638 11512 332 0,'-7'-4'126'0,"0"1"-98"0,3-3 14 15,1 6 0-15,3-3-13 16,0 3-2-16,3-3-4 16,5 3 0-16,9 3-13 15,5 3 5-15,6 4 5 0,4 2-5 16,0 4 0-16,-4 3-5 15,4 0 1-15,0 3-4 0,0-3-2 16,3 0 0 0,1-4-1-16,-1 1-2 0,1-3 1 15,-5-4-4 1,-6-2-2-16,-3-1-18 0,-5-3-9 16,-3 0-28-16,-3-3-14 15,0 3-60-15,-4 4-28 16,-4-1 31-1</inkml:trace>
  <inkml:trace contextRef="#ctx0" brushRef="#br1" timeOffset="59662.9">21524 9981 168 0,'0'-10'63'0,"0"10"-49"0,-3-13 9 16,3 13 1-16,0-3-8 15,0 0-1-15,-4-3 2 16,4 0 1-16,0-4-9 15,0 1 6-15,0-4 4 0,0 4 3 16,0-4 4-16,0 4 1 16,0-4 1-16,0 0 0 15,0 1 2-15,0-1 4 16,0 4 3-16,0-1 0 16,0 4 1-16,0 0-5 15,0 3 0-15,0-1-13 0,0 4-2 16,0 0-8-16,0 13-2 15,0 0 2-15,0 21 4 16,0-5-6-16,4 15 0 16,-1-10-4-16,5 10-1 15,-5-6 1 1,4 3 0-16,-3-6-5 0,3 0 1 16,-4-7 0-16,1-3 0 15,3-3-3-15,-7-3 0 16,4-3-20-16,-4 0-8 15,0-4-41-15,0 1-19 16,0-4-115 0</inkml:trace>
  <inkml:trace contextRef="#ctx0" brushRef="#br1" timeOffset="61183.2">13103 11427 288 0,'-8'-10'107'0,"5"4"-83"0,-4-4 21 0,3 10 7 15,1-3-6-15,3 0 0 16,0 0-14-16,0 3-5 16,0 0-16-16,0 0-2 0,3 3 1 15,4 3-2-15,4 7 1 16,3 6-3-16,4 0 1 16,3 0-4-16,-3-4-2 15,0 4-9-15,-1-3-3 16,-2-3-12-16,-1-4-3 15,-4 1-15-15,-3-4-6 16,-3-6-13-16,-4-6-5 16,0-4-74-1</inkml:trace>
  <inkml:trace contextRef="#ctx0" brushRef="#br1" timeOffset="61599.26">12854 11049 252 0,'4'0'93'0,"0"3"-72"0,10 3-8 16,-11 0-8-16,8 4-5 15,7 2 2-15,13 7-3 16,12 6 0-16,10 10 1 16,0 9-7-16,-3 0 0 0,-7-3 25 15,-4-6 12-15,-11-7 14 16,-3-6 6-16,-4-6-8 15,-14-13 26 1,0-6-11-16,-3-3-15 0,-1-7-6 16,-6-6-15-16,-1-3-5 15,1-3-7-15,-1 0-4 16,-3 0-2 0,7 3 0-16,0 3-4 0,3 6 0 15,5 0 1-15,-1 7 0 16,3 3-3-16,4 6 2 15,1 3-6-15,6 4 0 16,7 3-19-16,-6-1-8 16,9 7-15-16,-6-6-5 15,-3-1-11-15,-1-2-2 16,-3-1-23-16,-1 4-10 16,1-4-10-16</inkml:trace>
  <inkml:trace contextRef="#ctx0" brushRef="#br1" timeOffset="61897.85">13173 10702 324 0,'-35'-22'123'0,"31"22"-95"0,4-3 14 15,0 3-1-15,0 0-8 16,4 0 1-16,3-3-6 0,4 3-3 15,6 3-13 1,8 3 1-16,4 13 3 0,-1 12-6 0,11 14-3 16,0 5-7-16,11 0 0 15,6-5-5-15,1-5 1 16,-7-2-14-16,-8-9-5 16,-6-4-6-16,-12-6 0 15,-6-7-8-15,-7-5-4 16,-8-4-40-16,-10-3-15 15,-7-3-32 1</inkml:trace>
  <inkml:trace contextRef="#ctx0" brushRef="#br1" timeOffset="62436.7">13340 11064 288 0,'7'13'107'0,"-7"-10"-83"0,11 6 6 0,-8-5-1 0,8 2 4 16,3-3 4-16,4-3 3 15,7-3 2-15,3-3-23 16,7-4 9-16,4-2 3 0,-7-4-5 16,4-3-1-16,-8-6-10 15,-3-4-2-15,-7-2 2 16,-4-1 0-16,-7 1-6 16,-4-1-3-16,-6 4-3 15,-8 6 0-15,-3 3-2 16,0 3 2-16,0 7-7 15,0 3 1-15,-1 6-6 16,5 9-1-16,3 7 0 0,7 9 1 16,3 3-3-16,8 4 0 15,7-1-3 1,3-2 0-16,4-4-3 0,-1-3 1 16,1-6 7-16,0-7 3 15,0-6 5-15,-11-6 1 16,0-3 12-16,0-7 7 15,1-3 2-15,-8 1 0 16,0-4-2-16,-4 0-1 16,-3 0 2-16,0 0 0 15,-3-3-10-15,-8-3-3 16,-7 0-4-16,4-1 1 16,-7 1-4-16,3 3 0 15,4 6-4-15,3 1-1 0,4 2-13 16,7 0-5-1,4 1-9-15,3-1-3 0,4 1-26 16,3-1-11-16,4 0-62 16,6-2-29-16,8-1 40 15</inkml:trace>
  <inkml:trace contextRef="#ctx0" brushRef="#br1" timeOffset="62721.73">13921 10554 272 0,'-7'-3'104'0,"4"0"-81"0,-1-1 29 0,4 4 9 15,0 0-3-15,-3 0 0 16,3 0-24-16,-4 4-10 16,1 2-14-16,-1 3-5 0,4 4 1 15,0 3-1-15,4 3 0 16,3-4-6-16,3 1 1 15,8-3-2-15,7-4-2 16,3-6 3-16,8-6 0 16,3-3 1-16,-8-7 0 15,1 1-11-15,-7-4-3 16,-4-3-42-16,-3 0-17 16,0-3-100-1</inkml:trace>
  <inkml:trace contextRef="#ctx0" brushRef="#br1" timeOffset="63082.54">14106 10491 264 0,'17'9'99'0,"-2"-5"-77"0,13-8 18 16,-21 1 4-16,7-3-1 15,4-10 4-15,0 0-6 16,-4-2-3-16,-4-1-21 15,1 0 3-15,-4-3 1 0,0 3-3 0,-14 3 0 16,0 0-10 0,-7 4-5-16,0 5-7 15,-4 7 0-15,4 7-3 0,0 5 2 16,3 10 1-16,7 3-1 16,8 4 6-16,0-4 1 15,3-3-5-15,3-3 0 16,4 0 1-16,4-6 1 15,0-4-2-15,0-3 2 16,-1-6-8-16,1-3-4 16,3-3-20-16,1-4-8 15,-1-5-28-15,0-1-9 16,4-3-68 0</inkml:trace>
  <inkml:trace contextRef="#ctx0" brushRef="#br1" timeOffset="63398.89">14364 10160 348 0,'-14'-9'132'0,"7"9"-103"0,4-3 23 15,3 3 4-15,0 0-21 16,0 0-7-16,0 0-6 15,3 9-2-15,4 4-11 16,7 9 1-16,11 9 3 0,11 13 2 16,10 7 3-16,3-1-10 15,1-6-4-15,-4-6-6 0,-10-7 1 16,-1 1-17-16,-7-10-8 16,-3-6-17-1,-7-4-6-15,-4-2-9 16,-3-10-2-16,-8-3-46 0,1-7-20 15,-4-6 7 1</inkml:trace>
  <inkml:trace contextRef="#ctx0" brushRef="#br1" timeOffset="63714.33">14379 10299 252 0,'7'12'96'0,"0"-9"-75"0,10-3 21 0,-6-3 6 0,3-3 5 15,8-3 5-15,2-7-3 16,8-3 1-16,0-3-31 16,0-3 8-16,-4-4 4 0,-3 1-7 15,-3-4-2-15,-5 4-10 16,-6 0-1-16,-8-1-6 16,-6 4 1-16,-15 3-7 15,-10 3-1-15,-15 3-9 16,-6 4-2-16,-1 6-16 15,0 2-8-15,4 8 1 16,0 5 1-16,7 4-6 16,7 2-3-16,11-2-17 15,7 0-7-15,3-1-7 16,8-2 0-16,6-7-72 16</inkml:trace>
  <inkml:trace contextRef="#ctx0" brushRef="#br1" timeOffset="63999.27">14389 9495 396 0,'-17'-31'148'0,"9"21"-115"0,5 1 22 0,-1 9 0 15,4 0-24-15,0 0-7 16,4 9-6-16,3 10 1 0,11 7-11 15,10 2 2-15,15 3 3 0,3 4-5 16,7 3-2-16,-7 3-3 16,-4 0-3-16,-3 6-17 15,0-6-6-15,-14-3-18 16,0-7-6-16,-7-6-6 16,-8-6-2-16,-3-3-21 15,-3-6-9-15,-4-4-56 16</inkml:trace>
  <inkml:trace contextRef="#ctx0" brushRef="#br1" timeOffset="64200.41">14364 9873 392 0,'18'-12'148'0,"3"-7"-115"0,22-19 19 0,-22 19 3 16,22-3-13-16,3-9-3 15,3-4-21-15,-2-3-9 16,-5-6-6-16,1 0-31 0,-1-3-11 16,-3 3-49-16,0 9-21 15,-11 13-64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39:45.7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218 120 24575,'0'-1'0,"0"0"0,0 0 0,0 0 0,0 0 0,0 0 0,0 0 0,-1 0 0,1 0 0,0 0 0,-1 1 0,1-1 0,0 0 0,-1 0 0,0 0 0,1 0 0,-1 1 0,1-1 0,-1 0 0,-1 0 0,-2-1 0,1 1 0,-1 0 0,0 0 0,0 0 0,0 0 0,1 1 0,-1-1 0,0 1 0,0 0 0,0 0 0,0 1 0,0-1 0,0 1 0,0 0 0,0 0 0,1 0 0,-1 0 0,0 1 0,1 0 0,-1-1 0,-4 5 0,-3 1 0,0 1 0,1-1 0,0 2 0,0 0 0,-10 12 0,18-19 0,0 1 0,0-1 0,1 1 0,-1 0 0,0-1 0,1 1 0,0 0 0,0 0 0,0 0 0,0 0 0,0 0 0,0 0 0,1 0 0,0 0 0,-1 0 0,2 5 0,-1-3 0,1 0 0,0 0 0,0 0 0,1 0 0,0 0 0,0 0 0,0 0 0,0-1 0,4 6 0,5 5 0,0-1 0,1 0 0,0-1 0,22 18 0,-30-27 0,0-1 0,0 0 0,1 0 0,-1 0 0,1-1 0,0 1 0,-1-1 0,1 0 0,0 0 0,0-1 0,1 0 0,-1 1 0,0-2 0,0 1 0,0-1 0,1 1 0,-1-2 0,7 0 0,-7 0 0,-1 0 0,0 0 0,0 0 0,0-1 0,0 0 0,0 0 0,0 0 0,0 0 0,0-1 0,-1 0 0,0 1 0,1-1 0,-1 0 0,0-1 0,0 1 0,-1 0 0,1-1 0,-1 0 0,1 0 0,-1 1 0,0-1 0,1-6 0,1 0 0,0 0 0,-1-1 0,0 1 0,-1-1 0,0 1 0,-1-1 0,0 0 0,-1 0 0,-1-12 0,0 17 0,0 0 0,0 0 0,-1 0 0,0 0 0,0 0 0,0 0 0,-1 0 0,0 1 0,0-1 0,0 1 0,-1 0 0,0 0 0,0 0 0,0 1 0,-1-1 0,1 1 0,-7-4 0,4 2 0,-2 1 0,1 0 0,-1 0 0,1 1 0,-1 0 0,0 0 0,-1 1 0,1 0 0,-1 1 0,1 0 0,-1 1 0,-17-1 0,23 2 0,0 0 0,-1 0 0,1 1 0,-1 0 0,1 0 0,0 0 0,-1 0 0,1 1 0,0 0 0,0 0 0,0 0 0,0 0 0,0 1 0,1-1 0,-1 1 0,1 0 0,-1 0 0,1 0 0,0 0 0,0 1 0,1-1 0,-1 1 0,1 0 0,0 0 0,0 0 0,0 0 0,0 0 0,1 0 0,-3 8 0,3-6 0,-1 0 0,1 0 0,0 1 0,1-1 0,0 0 0,0 1 0,0-1 0,1 0 0,-1 1 0,1-1 0,1 0 0,-1 0 0,1 1 0,1-1 0,-1-1 0,1 1 0,0 0 0,4 5 0,-2-3 0,1-1 0,0 0 0,1 0 0,-1-1 0,1 0 0,1 0 0,-1 0 0,1-1 0,0 0 0,0-1 0,0 0 0,10 4 0,-12-6 0,0 0 0,0 0 0,0-1 0,1 1 0,-1-1 0,0-1 0,1 1 0,-1-1 0,1 0 0,-1-1 0,0 1 0,1-1 0,-1-1 0,0 1 0,1-1 0,-1 0 0,0 0 0,0-1 0,-1 0 0,1 0 0,6-5 0,-6 4 0,0-2 0,0 1 0,0-1 0,-1 1 0,0-1 0,0-1 0,-1 1 0,0-1 0,0 0 0,0 0 0,-1 0 0,0 0 0,0-1 0,-1 1 0,0-1 0,0 0 0,0-7 0,-1 3 0,0 0 0,-1 0 0,0 1 0,-1-1 0,0 0 0,-1 1 0,0-1 0,-1 1 0,-1-1 0,-7-17 0,9 25 0,1 1 0,-1-1 0,-1 0 0,1 1 0,-1-1 0,1 1 0,-1 0 0,0 0 0,0 0 0,0 0 0,-1 0 0,1 1 0,-1 0 0,1-1 0,-1 1 0,0 0 0,0 1 0,0-1 0,0 1 0,0 0 0,0 0 0,0 0 0,0 0 0,0 1 0,-1 0 0,1-1 0,0 2 0,0-1 0,-1 0 0,1 1 0,0 0 0,-5 1 0,0 2 0,0-1 0,0 1 0,0 1 0,1-1 0,-1 1 0,1 1 0,0 0 0,1 0 0,0 0 0,0 1 0,0 0 0,1 1 0,-8 9 0,5-4 0,0 1 0,1 0 0,1 0 0,0 1 0,1-1 0,0 1 0,-4 21 0,8-26 0,0 1 0,1-1 0,0 0 0,1 1 0,0-1 0,1 1 0,0-1 0,1 0 0,5 21 0,-6-28 0,0 1 0,1-1 0,-1 1 0,1-1 0,0 0 0,-1 1 0,2-1 0,-1 0 0,0 0 0,1-1 0,-1 1 0,1 0 0,0-1 0,0 1 0,0-1 0,0 0 0,0 0 0,0 0 0,0-1 0,1 1 0,-1-1 0,1 0 0,0 0 0,-1 0 0,1 0 0,0 0 0,-1-1 0,1 0 0,0 0 0,7 0 0,-4-2 0,-1 1 0,1-1 0,0 0 0,-1 0 0,1-1 0,-1 0 0,0 0 0,0-1 0,0 0 0,0 0 0,-1 0 0,1 0 0,-1-1 0,0 0 0,-1 0 0,1-1 0,-1 1 0,5-8 0,-4 4 0,0 1 0,0-1 0,0 0 0,-1 0 0,-1 0 0,0-1 0,0 0 0,0 1 0,-1-1 0,-1 0 0,0 0 0,0-11 0,-2 14 0,1 0 0,-2 1 0,1-1 0,-1 1 0,0-1 0,0 1 0,0 0 0,-1 0 0,0 0 0,0 0 0,-1 0 0,0 1 0,0-1 0,0 1 0,-9-8 0,10 10 0,0 1 0,0-1 0,0 1 0,-1 0 0,1 0 0,-1 0 0,0 1 0,1-1 0,-1 1 0,0 0 0,0 0 0,0 0 0,0 0 0,0 1 0,0 0 0,0 0 0,0 0 0,0 0 0,0 0 0,0 1 0,0 0 0,0 0 0,0 0 0,0 0 0,1 0 0,-8 5 0,5-3 0,-1 1 0,2 0 0,-1 1 0,0-1 0,1 1 0,0 0 0,0 0 0,0 1 0,1 0 0,0-1 0,0 2 0,0-1 0,1 0 0,0 1 0,0-1 0,-3 14 0,5-15 0,-1 0 0,2 0 0,-1 0 0,1-1 0,-1 1 0,1 0 0,1 0 0,-1 0 0,1 0 0,0 0 0,0 0 0,0-1 0,0 1 0,1 0 0,0-1 0,0 1 0,0-1 0,1 0 0,-1 0 0,1 0 0,0 0 0,0 0 0,1 0 0,-1-1 0,6 5 0,-2-3 0,0-1 0,1 1 0,-1-1 0,1 0 0,0-1 0,0 0 0,0 0 0,1-1 0,-1 0 0,1 0 0,-1-1 0,1 0 0,0 0 0,9-2 0,-14 1 0,1 0 0,0-1 0,-1 1 0,1-1 0,-1 0 0,0-1 0,1 1 0,-1-1 0,0 0 0,0 0 0,0 0 0,0-1 0,0 1 0,0-1 0,-1 0 0,1 0 0,-1 0 0,0-1 0,0 1 0,0-1 0,-1 1 0,1-1 0,-1 0 0,0 0 0,0 0 0,0-1 0,2-7 0,-1 4 0,-2-1 0,1 1 0,-1 0 0,-1-1 0,1 1 0,-1-1 0,-1 1 0,1 0 0,-2-1 0,1 1 0,-1 0 0,0-1 0,-1 1 0,-5-11 0,6 15 0,-1-1 0,1 0 0,-1 1 0,-1 0 0,1-1 0,0 1 0,-1 1 0,0-1 0,0 0 0,0 1 0,-1 0 0,1 0 0,-1 0 0,1 1 0,-1-1 0,0 1 0,0 0 0,0 1 0,0-1 0,-1 1 0,1 0 0,0 0 0,-8 0 0,2 1 0,0 1 0,0 0 0,0 1 0,0 0 0,0 0 0,1 2 0,-1-1 0,1 1 0,0 0 0,0 1 0,0 1 0,1-1 0,-15 12 0,20-13 0,-1 0 0,1 0 0,0 1 0,0-1 0,0 1 0,0 0 0,1 0 0,0 0 0,0 0 0,0 1 0,-2 8 0,4-9 0,0-1 0,0 1 0,0 0 0,1 0 0,0-1 0,0 1 0,0 0 0,1-1 0,0 1 0,-1 0 0,1-1 0,1 1 0,-1-1 0,1 1 0,0-1 0,3 6 0,-1-4 0,0-1 0,0 0 0,0 0 0,1 0 0,-1-1 0,1 1 0,0-1 0,1 0 0,-1 0 0,1-1 0,0 0 0,-1 0 0,2 0 0,-1-1 0,0 0 0,0 0 0,1 0 0,-1-1 0,1 0 0,-1 0 0,1 0 0,-1-1 0,1 0 0,0-1 0,-1 1 0,10-3 0,-10 1 0,0 1 0,0-1 0,0 1 0,-1-2 0,1 1 0,-1-1 0,1 1 0,-1-2 0,0 1 0,0 0 0,-1-1 0,9-8 0,-10 8 0,0 0 0,0 0 0,-1 0 0,1 0 0,-1 0 0,0 0 0,0-1 0,-1 1 0,1-1 0,-1 1 0,0-1 0,0 0 0,-1 1 0,1-1 0,-1 0 0,0 0 0,-1-9 0,0 8 0,0-1 0,-1 0 0,0 1 0,0-1 0,0 1 0,-1 0 0,0 0 0,0 0 0,0 0 0,-1 0 0,0 0 0,0 1 0,0 0 0,-10-9 0,11 11 0,-1 0 0,1 1 0,-1 0 0,0-1 0,0 1 0,0 1 0,0-1 0,0 1 0,0-1 0,0 1 0,-1 0 0,1 1 0,0-1 0,-1 1 0,1-1 0,0 2 0,-1-1 0,1 0 0,0 1 0,-1 0 0,1 0 0,0 0 0,-8 3 0,7-2 0,0 1 0,0-1 0,0 1 0,0 0 0,1 0 0,0 0 0,-1 1 0,1 0 0,0-1 0,1 2 0,-1-1 0,1 0 0,0 1 0,0-1 0,0 1 0,0 0 0,-3 9 0,5-10 0,0 1 0,0-1 0,1 0 0,-1 0 0,1 0 0,0 0 0,0 0 0,0 1 0,1-1 0,-1 0 0,1 0 0,0 0 0,0 0 0,0 0 0,1 0 0,0 0 0,-1-1 0,1 1 0,1 0 0,-1-1 0,0 0 0,1 1 0,0-1 0,3 3 0,-3-3 0,0 0 0,0 0 0,1 0 0,-1 0 0,1-1 0,0 0 0,0 0 0,0 0 0,0 0 0,0 0 0,0-1 0,1 0 0,-1 0 0,0 0 0,1 0 0,-1-1 0,0 1 0,1-1 0,-1 0 0,7-2 0,-6 1 0,0 0 0,0-1 0,0 1 0,-1-1 0,1-1 0,0 1 0,-1-1 0,0 1 0,0-1 0,1-1 0,-2 1 0,1 0 0,0-1 0,-1 0 0,1 0 0,-1 0 0,4-7 0,-4 5 0,0-1 0,0 0 0,-1 0 0,0 0 0,0 0 0,0 0 0,-1-1 0,0 1 0,0-14 0,-1 15 0,0 0 0,-1 0 0,1 0 0,-1 0 0,0 0 0,-1 0 0,1 1 0,-1-1 0,0 0 0,-1 1 0,1 0 0,-6-9 0,6 12 0,1 0 0,-1 1 0,1-1 0,-1 0 0,0 1 0,0 0 0,1-1 0,-1 1 0,0 0 0,0 0 0,0 0 0,0 0 0,-1 0 0,1 1 0,0-1 0,0 0 0,0 1 0,-1 0 0,-2-1 0,1 2 0,0-1 0,0 1 0,0 0 0,0 0 0,1 0 0,-1 0 0,0 0 0,1 1 0,-1 0 0,-5 3 0,2 1 0,-1-1 0,0 1 0,1 1 0,0 0 0,1 0 0,0 0 0,0 0 0,-8 14 0,11-15 0,1-1 0,0 1 0,0-1 0,0 1 0,0-1 0,1 1 0,0 0 0,0 0 0,1 0 0,-1 0 0,1 0 0,1 0 0,-1-1 0,1 1 0,0 0 0,3 10 0,-2-11 0,0-1 0,-1-1 0,2 1 0,-1 0 0,0 0 0,1-1 0,-1 1 0,1-1 0,0 0 0,0 0 0,0 0 0,1 0 0,-1 0 0,1-1 0,-1 0 0,1 1 0,0-2 0,0 1 0,0 0 0,0-1 0,0 1 0,0-1 0,8 1 0,-8-2 0,-1 0 0,1 0 0,-1 0 0,1 0 0,-1-1 0,0 1 0,1-1 0,-1 0 0,0 0 0,1 0 0,-1 0 0,0-1 0,0 1 0,0-1 0,0 0 0,0 0 0,0 0 0,-1 0 0,1-1 0,-1 1 0,0-1 0,1 1 0,-1-1 0,0 0 0,0 0 0,2-5 0,0 1 0,0-1 0,-1 0 0,0 0 0,0 0 0,-1 0 0,0-1 0,-1 1 0,0-1 0,1-13 0,-2 9 0,-3-41 0,3 52 0,0 0 0,-1-1 0,1 1 0,-1 0 0,1 0 0,-1 0 0,0 0 0,0 0 0,0 0 0,0 0 0,0 0 0,0 0 0,0 0 0,-1 1 0,1-1 0,-1 0 0,1 1 0,-1-1 0,-3-1 0,4 2 0,0 1 0,0 0 0,0-1 0,0 1 0,-1 0 0,1 0 0,0-1 0,0 1 0,0 0 0,-1 0 0,1 0 0,0 1 0,0-1 0,-1 0 0,1 0 0,0 1 0,0-1 0,0 0 0,0 1 0,-2 0 0,0 1 0,0 0 0,1 0 0,-1 0 0,1 1 0,-1-1 0,1 1 0,-3 3 0,-2 5 0,0 0 0,-9 23 0,13-27 0,1 1 0,-1 0 0,1 0 0,1 0 0,0 0 0,0 0 0,0 0 0,1 0 0,0 0 0,1 0 0,1 12 0,-1-17 0,-1 0 0,1 0 0,0 0 0,0 0 0,0 0 0,1 0 0,-1 0 0,1 0 0,-1-1 0,1 1 0,0 0 0,0-1 0,0 0 0,0 1 0,0-1 0,1 0 0,-1 0 0,1 0 0,0-1 0,-1 1 0,1-1 0,0 1 0,0-1 0,0 0 0,0 0 0,0 0 0,0 0 0,0-1 0,0 1 0,0-1 0,0 0 0,6 0 0,-6 0 0,0 0 0,0 0 0,0-1 0,0 1 0,0-1 0,0 0 0,0 0 0,0 0 0,0 0 0,0 0 0,0-1 0,-1 1 0,1-1 0,0 0 0,-1 0 0,0 0 0,1 0 0,-1 0 0,0 0 0,0-1 0,0 1 0,0-1 0,-1 0 0,1 1 0,-1-1 0,1 0 0,-1 0 0,0 0 0,0 0 0,0 0 0,-1 0 0,1 0 0,0-5 0,-1 2 0,1 0 0,-1 0 0,-1-1 0,1 1 0,-1 0 0,0 0 0,0 0 0,-1 0 0,1 0 0,-2 0 0,1 1 0,0-1 0,-1 0 0,0 1 0,-1 0 0,-4-6 0,7 8 0,-1 1 0,0 0 0,0 0 0,0 0 0,-1 1 0,1-1 0,0 0 0,-1 1 0,1-1 0,-1 1 0,1 0 0,-1 0 0,0 0 0,1 0 0,-1 0 0,0 1 0,0-1 0,1 1 0,-1 0 0,0 0 0,0 0 0,0 0 0,-3 1 0,2 0 0,0 0 0,0 1 0,0 0 0,0 0 0,0 0 0,1 0 0,-1 0 0,1 1 0,0-1 0,0 1 0,0 0 0,0 0 0,0 0 0,0 1 0,-2 4 0,1-2 0,-1 1 0,1 0 0,1 0 0,-1 0 0,1 0 0,0 1 0,1-1 0,0 1 0,0 0 0,-1 8 0,3-12 0,0 0 0,0 0 0,1 1 0,-1-1 0,1 0 0,0 0 0,0 0 0,1 0 0,-1 0 0,1 0 0,0 0 0,0 0 0,0 0 0,0-1 0,0 1 0,1-1 0,0 0 0,0 0 0,0 0 0,5 4 0,-6-5 0,-1-1 0,1 1 0,-1-1 0,1 0 0,-1 1 0,1-1 0,0 0 0,0 0 0,0 0 0,0-1 0,-1 1 0,1 0 0,0-1 0,0 1 0,0-1 0,0 0 0,0 0 0,0 0 0,1 0 0,-1 0 0,0 0 0,0 0 0,0 0 0,0-1 0,0 1 0,0-1 0,0 0 0,-1 1 0,1-1 0,0 0 0,3-2 0,-2 0 0,-1 0 0,1 0 0,-1 0 0,1 0 0,-1 0 0,0 0 0,0-1 0,-1 1 0,1-1 0,-1 1 0,0-1 0,1 1 0,-2-1 0,1 0 0,0 0 0,-1-5 0,1-4 0,-1 1 0,-1-1 0,0 1 0,-4-15 0,4 20 0,-1 1 0,0-1 0,0 1 0,0 0 0,-1 0 0,0 0 0,0 0 0,-1 0 0,-6-8 0,10 13 0,-1 1 0,0-1 0,1 0 0,-1 1 0,0-1 0,1 0 0,-1 1 0,0-1 0,0 1 0,0-1 0,0 1 0,1 0 0,-1-1 0,0 1 0,0 0 0,0 0 0,0-1 0,0 1 0,0 0 0,0 0 0,0 0 0,0 0 0,0 0 0,0 1 0,0-1 0,-1 0 0,0 1 0,0 0 0,0 1 0,0-1 0,0 0 0,0 0 0,0 1 0,1 0 0,-1-1 0,0 1 0,-2 3 0,0 2 0,0-1 0,0 1 0,0 0 0,1 0 0,-4 14 0,6-17 0,0 0 0,0 1 0,1-1 0,0 1 0,0-1 0,0 0 0,0 1 0,1-1 0,0 1 0,0-1 0,0 0 0,0 0 0,1 1 0,-1-1 0,1 0 0,4 6 0,-4-8 0,-1 0 0,1 0 0,-1 0 0,1-1 0,-1 1 0,1-1 0,0 1 0,0-1 0,0 0 0,0 1 0,0-1 0,0 0 0,0-1 0,0 1 0,1 0 0,-1 0 0,0-1 0,0 1 0,1-1 0,-1 0 0,0 0 0,0 0 0,1 0 0,-1 0 0,0 0 0,1-1 0,-1 1 0,0-1 0,0 0 0,1 1 0,-1-1 0,0 0 0,2-2 0,3-1 0,0 0 0,-1-1 0,1 1 0,-1-2 0,0 1 0,-1-1 0,1 1 0,-1-2 0,0 1 0,-1 0 0,0-1 0,0 0 0,0 0 0,-1 0 0,3-8 0,-4 10 0,0 0 0,-1 1 0,0-1 0,1 0 0,-2 0 0,1 0 0,-1 0 0,1 0 0,-1 0 0,-1 0 0,1 0 0,-1 0 0,0 0 0,0 0 0,0 1 0,0-1 0,-1 0 0,0 1 0,0-1 0,0 1 0,-1-1 0,0 1 0,0 0 0,0 0 0,-4-4 0,6 7 0,0 0 0,0 0 0,-1 0 0,1 0 0,-1 0 0,1 0 0,-1 0 0,1 0 0,-1 1 0,0-1 0,1 1 0,-1-1 0,0 1 0,0 0 0,1-1 0,-1 1 0,0 0 0,0 0 0,1 0 0,-1 0 0,-2 1 0,1 0 0,-1 0 0,1 0 0,0 1 0,-1-1 0,1 1 0,0 0 0,0 0 0,0 0 0,-5 5 0,0 1 0,1 0 0,-1 0 0,1 1 0,1 0 0,-10 18 0,14-21 0,0 0 0,0 0 0,0 0 0,1 0 0,0 1 0,1-1 0,-1 0 0,1 1 0,0-1 0,1 1 0,-1-1 0,1 0 0,1 1 0,-1-1 0,1 0 0,0 0 0,5 11 0,-5-14 0,-1 0 0,0 0 0,1 0 0,0 0 0,0 0 0,0-1 0,0 1 0,0-1 0,1 1 0,-1-1 0,1 0 0,-1 0 0,1 0 0,0 0 0,0 0 0,0 0 0,0-1 0,0 0 0,0 1 0,0-1 0,0 0 0,1-1 0,-1 1 0,0-1 0,1 1 0,-1-1 0,0 0 0,1 0 0,-1 0 0,0-1 0,1 1 0,-1-1 0,0 0 0,1 0 0,2-1 0,-1-1 0,-1 1 0,0-1 0,0 0 0,0 0 0,0 0 0,0 0 0,0-1 0,-1 1 0,0-1 0,0 0 0,0 0 0,0 0 0,-1-1 0,1 1 0,-1-1 0,0 1 0,0-1 0,-1 0 0,0 1 0,2-11 0,-1 4 0,-1 1 0,0-1 0,0 0 0,-1 0 0,-1 0 0,0 1 0,0-1 0,-6-19 0,7 27 0,-1 1 0,0 0 0,0-1 0,0 1 0,0 0 0,0-1 0,0 1 0,-1 0 0,1 0 0,-1 0 0,0 0 0,1 0 0,-1 0 0,0 1 0,0-1 0,0 1 0,0-1 0,0 1 0,0 0 0,-1-1 0,1 1 0,0 0 0,-3 0 0,2 0 0,-1 1 0,1 0 0,0 0 0,0 0 0,0 1 0,0-1 0,0 0 0,0 1 0,0 0 0,0 0 0,0 0 0,0 0 0,0 1 0,0-1 0,1 1 0,-1-1 0,0 1 0,-2 2 0,-4 3 0,1 1 0,0-1 0,1 2 0,0-1 0,0 1 0,0-1 0,1 2 0,1-1 0,-1 1 0,2 0 0,-8 19 0,11-23 0,-1-1 0,1 1 0,0-1 0,0 1 0,1 0 0,0 0 0,0 0 0,0-1 0,1 1 0,0 0 0,0-1 0,0 1 0,0 0 0,1-1 0,0 1 0,1-1 0,-1 0 0,1 0 0,0 0 0,0 0 0,0 0 0,1-1 0,0 1 0,5 4 0,-8-8 0,0 1 0,1-1 0,-1 0 0,1 0 0,0 0 0,-1 0 0,1 0 0,0 0 0,-1 0 0,1 0 0,0-1 0,0 1 0,0-1 0,-1 1 0,1-1 0,0 0 0,0 0 0,0 0 0,0 0 0,0 0 0,3 0 0,-2-1 0,0-1 0,0 1 0,0 0 0,-1-1 0,1 1 0,0-1 0,-1 0 0,1 0 0,-1 0 0,1 0 0,-1 0 0,3-3 0,-1 0 0,0-1 0,0 1 0,-1-1 0,0 0 0,0 1 0,0-2 0,-1 1 0,1 0 0,-1 0 0,-1-1 0,1 1 0,0-9 0,-3 6 0,0 1 0,-1 0 0,1 0 0,-2-1 0,1 1 0,-1 0 0,0 0 0,-1 1 0,0-1 0,0 1 0,-1 0 0,1 0 0,-10-9 0,12 13 0,-1 0 0,0 1 0,0-1 0,0 1 0,0-1 0,0 1 0,0 0 0,-1 1 0,1-1 0,-1 0 0,1 1 0,-1 0 0,-6-2 0,7 3 0,0 0 0,0 0 0,0 1 0,0-1 0,0 0 0,-1 1 0,1 0 0,1 0 0,-1 0 0,0 0 0,0 0 0,0 0 0,0 1 0,1 0 0,-1-1 0,1 1 0,-1 0 0,1 0 0,-3 3 0,-2 3 0,0 1 0,0 0 0,1-1 0,0 2 0,1-1 0,0 1 0,0 0 0,1 0 0,0 0 0,1 1 0,0-1 0,-1 14 0,3-19 0,1 0 0,0 0 0,0 1 0,0-1 0,0 0 0,1 0 0,0 0 0,0 0 0,0 0 0,1 0 0,4 10 0,-4-12 0,0 1 0,0-1 0,1 0 0,-1 0 0,1 0 0,0-1 0,0 1 0,0-1 0,0 1 0,0-1 0,0 0 0,1 0 0,-1 0 0,1-1 0,-1 1 0,1-1 0,7 2 0,-9-2 0,1-1 0,0 1 0,0 0 0,0-1 0,0 0 0,0 0 0,0 0 0,0 0 0,0 0 0,0-1 0,0 1 0,0-1 0,0 0 0,-1 1 0,1-2 0,0 1 0,0 0 0,-1 0 0,1-1 0,2-1 0,-2 0 0,0 0 0,0 0 0,-1-1 0,1 1 0,-1 0 0,0-1 0,0 1 0,0-1 0,0 0 0,-1 0 0,1 0 0,-1 0 0,1-4 0,-1-2 0,1 0 0,-1-1 0,-1 1 0,1-1 0,-2 1 0,0-1 0,0 1 0,-1-1 0,0 1 0,-6-17 0,8 26 0,0 0 0,-1 1 0,1-1 0,0 0 0,-1 0 0,1 1 0,0-1 0,-1 0 0,1 1 0,-1-1 0,1 1 0,-1-1 0,1 0 0,-1 1 0,1-1 0,-1 1 0,1 0 0,-1-1 0,0 1 0,1-1 0,-1 1 0,0 0 0,1-1 0,-1 1 0,0 0 0,0 0 0,1 0 0,-1 0 0,0-1 0,0 1 0,-1 0 0,1 1 0,-1 0 0,0-1 0,0 1 0,1 0 0,-1 0 0,1 0 0,-1 0 0,1 0 0,-1 1 0,1-1 0,-1 0 0,-1 3 0,-2 3 0,0-1 0,0 1 0,1 1 0,-7 14 0,10-19 0,0 0 0,0 1 0,0-1 0,0 0 0,1 1 0,-1-1 0,1 1 0,0-1 0,0 0 0,0 1 0,1-1 0,-1 1 0,1-1 0,-1 0 0,1 1 0,1-1 0,-1 0 0,0 0 0,1 0 0,-1 0 0,1 0 0,0 0 0,0 0 0,0-1 0,0 1 0,1-1 0,-1 1 0,1-1 0,-1 0 0,1 0 0,0 0 0,0 0 0,0 0 0,0-1 0,0 1 0,0-1 0,0 0 0,1 0 0,-1 0 0,0-1 0,1 1 0,-1-1 0,1 1 0,-1-1 0,0 0 0,1-1 0,-1 1 0,1-1 0,-1 1 0,0-1 0,1 0 0,-1 0 0,0 0 0,0-1 0,0 1 0,4-3 0,-4 2 0,0 0 0,0 0 0,-1 0 0,1 0 0,-1-1 0,1 1 0,-1-1 0,0 1 0,0-1 0,0 0 0,-1 0 0,1 0 0,-1 0 0,1 0 0,-1 0 0,0 0 0,0 0 0,0-1 0,-1 1 0,1 0 0,-1-1 0,0-5 0,0 4 0,-1 1 0,0 0 0,0-1 0,0 1 0,-1 0 0,1 0 0,-1 0 0,0 0 0,0 0 0,-1 0 0,1 0 0,-1 1 0,0-1 0,0 1 0,0 0 0,-7-6 0,10 8 0,-1 1 0,0-1 0,0 0 0,0 0 0,0 1 0,1-1 0,-1 0 0,0 1 0,0-1 0,0 1 0,0-1 0,0 1 0,-1 0 0,1-1 0,0 1 0,0 0 0,0 0 0,0 0 0,0 0 0,0 0 0,0 0 0,0 0 0,-1 0 0,1 0 0,0 0 0,0 1 0,0-1 0,0 0 0,0 1 0,0-1 0,0 1 0,0-1 0,0 1 0,0 0 0,0-1 0,0 1 0,1 0 0,-1 0 0,0-1 0,0 1 0,1 0 0,-1 0 0,0 0 0,1 0 0,-1 0 0,1 0 0,-1 0 0,1 0 0,0 0 0,-1 0 0,1 1 0,-2 4 0,0 0 0,1 0 0,-1 0 0,1 0 0,1 1 0,-1-1 0,2 12 0,0-12 0,0-1 0,1 1 0,0 0 0,0 0 0,0-1 0,1 0 0,0 1 0,0-1 0,4 6 0,-6-10 0,0 1 0,0-1 0,0 0 0,0 0 0,0 1 0,0-1 0,0 0 0,0 0 0,0 0 0,0-1 0,0 1 0,1 0 0,-1 0 0,0-1 0,1 1 0,-1 0 0,1-1 0,-1 0 0,1 1 0,-1-1 0,1 0 0,-1 1 0,1-1 0,-1 0 0,1 0 0,-1 0 0,1-1 0,-1 1 0,1 0 0,-1-1 0,0 1 0,1 0 0,-1-1 0,1 0 0,-1 1 0,0-1 0,1 0 0,-1 0 0,0 0 0,0 1 0,2-3 0,-1 1 0,0-1 0,0 1 0,0 0 0,0 0 0,-1-1 0,1 1 0,-1-1 0,0 0 0,1 1 0,-1-1 0,0 0 0,-1 1 0,1-1 0,0 0 0,-1 0 0,0 0 0,0 0 0,0 0 0,0 0 0,0 0 0,0 1 0,-1-1 0,1 0 0,-1 0 0,-2-5 0,2 4 0,-1-1 0,-1 1 0,1 0 0,-1-1 0,0 1 0,0 0 0,0 0 0,0 1 0,0-1 0,-1 1 0,0 0 0,0-1 0,0 2 0,-7-5 0,10 6 0,0 1 0,0-1 0,-1 1 0,1 0 0,0-1 0,-1 1 0,1 0 0,0 0 0,-1 0 0,1 0 0,0 0 0,-1 0 0,1 0 0,0 0 0,-1 0 0,1 1 0,0-1 0,0 0 0,-1 1 0,1-1 0,0 1 0,0 0 0,0-1 0,0 1 0,-1 0 0,1 0 0,0 0 0,0 0 0,1 0 0,-1 0 0,0 0 0,0 0 0,0 0 0,1 0 0,-1 0 0,0 0 0,1 0 0,-1 1 0,1-1 0,0 0 0,-1 1 0,1 0 0,-1 1 0,0-1 0,0 1 0,1 0 0,-1-1 0,1 1 0,-1 0 0,1 0 0,0-1 0,0 1 0,1 0 0,-1 0 0,0-1 0,1 1 0,0 0 0,-1-1 0,1 1 0,0 0 0,0-1 0,1 1 0,1 2 0,12 6 0,-15-10 0,0-1 0,1 0 0,-1 1 0,0-1 0,1 0 0,-1 1 0,1-1 0,-1 0 0,1 0 0,-1 1 0,1-1 0,-1 0 0,0 0 0,1 0 0,-1 0 0,1 1 0,-1-1 0,1 0 0,0 0 0,-1 0 0,1 0 0,-1 0 0,1 0 0,-1-1 0,1 1 0,-1 0 0,1 0 0,-1 0 0,1 0 0,0-1 0,-3 0-97,1 0-1,-1 0 1,1 0-1,-1 0 1,0 0-1,1 0 1,-1 0-1,0 1 1,0-1 0,0 1-1,1-1 1,-1 1-1,-2 0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8T11:39:49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308 197 24575,'-4'-6'0,"2"2"0,0 0 0,0 1 0,0-1 0,-1 0 0,0 1 0,1 0 0,-1 0 0,-1 0 0,1 0 0,0 0 0,-7-3 0,-4-3 0,-1 2 0,0 0 0,0 0 0,-1 2 0,0 0 0,-21-4 0,32 8 0,0 0 0,0 1 0,0-1 0,0 1 0,0 0 0,0 0 0,0 1 0,0 0 0,0-1 0,0 2 0,0-1 0,0 0 0,0 1 0,1 0 0,-1 0 0,1 1 0,-1-1 0,1 1 0,0 0 0,0 0 0,0 0 0,0 1 0,1-1 0,0 1 0,-4 4 0,5-5 0,0 0 0,0 1 0,1-1 0,-1 0 0,1 1 0,0-1 0,0 0 0,0 1 0,0-1 0,0 1 0,1 0 0,0-1 0,0 1 0,0-1 0,0 1 0,1 5 0,0-3 0,1 0 0,0-1 0,0 1 0,1-1 0,-1 0 0,1 1 0,0-1 0,0 0 0,7 6 0,-3-2 0,1-1 0,0 0 0,0-1 0,1 0 0,0-1 0,0 1 0,1-2 0,0 1 0,0-1 0,15 5 0,-19-9 0,0-1 0,0 1 0,1-1 0,-1 0 0,0 0 0,0-1 0,0 0 0,1 0 0,-1 0 0,0-1 0,0 0 0,-1 0 0,1 0 0,0-1 0,-1 0 0,1 0 0,-1 0 0,0-1 0,8-7 0,-5 4 0,-1 1 0,0-1 0,0 0 0,-1 0 0,0-1 0,0 0 0,-1 0 0,0 0 0,0-1 0,-1 0 0,0 0 0,3-10 0,-6 14 0,0-1 0,-1 1 0,0 0 0,0-1 0,0 1 0,-1 0 0,1-1 0,-1 1 0,0 0 0,-1 0 0,0 0 0,1 0 0,-2 0 0,1 0 0,0 0 0,-1 1 0,0-1 0,0 1 0,0-1 0,-1 1 0,0 0 0,-5-4 0,2 2 0,0 0 0,-1 0 0,1 0 0,-2 1 0,1 1 0,0-1 0,-1 1 0,0 1 0,0-1 0,0 2 0,-17-4 0,22 5 0,0 1 0,0 0 0,0 0 0,0 0 0,0 1 0,0-1 0,0 1 0,0 0 0,0 0 0,0 1 0,0-1 0,1 1 0,-6 2 0,3 0 0,0 0 0,0 1 0,1 0 0,0 0 0,-1 0 0,-7 11 0,4-4 0,2 0 0,-1 1 0,2-1 0,0 1 0,0 1 0,-7 27 0,9-26 0,1 1 0,1 0 0,0 0 0,2 0 0,-1 0 0,2 1 0,0-1 0,1 0 0,6 24 0,-6-34 0,0 0 0,0 0 0,0 1 0,1-1 0,0-1 0,0 1 0,1 0 0,0-1 0,0 0 0,0 0 0,0 0 0,1 0 0,0-1 0,0 1 0,0-1 0,0 0 0,1-1 0,0 0 0,-1 1 0,1-2 0,0 1 0,1-1 0,-1 0 0,0 0 0,12 1 0,-8-2 0,0 0 0,0 0 0,0-2 0,1 1 0,-1-1 0,0-1 0,0 0 0,0 0 0,-1-1 0,1 0 0,0-1 0,-1 0 0,0 0 0,0-1 0,0 0 0,-1-1 0,10-7 0,-9 5 0,0-1 0,0 1 0,-1-2 0,0 1 0,-1-1 0,0 0 0,0-1 0,-1 1 0,-1-1 0,0 0 0,0-1 0,-1 1 0,5-25 0,-8 25 0,0 1 0,0-1 0,-2 0 0,1 0 0,-1 1 0,-1-1 0,0 1 0,0-1 0,-1 1 0,-5-11 0,6 13 0,-2 0 0,1 1 0,-1 0 0,0-1 0,-1 1 0,1 0 0,-1 1 0,-1-1 0,1 1 0,-1 0 0,0 1 0,-1-1 0,-10-6 0,13 10 0,1 0 0,-1 0 0,0 1 0,-1-1 0,1 1 0,0 0 0,0 0 0,0 0 0,-1 1 0,1-1 0,0 1 0,-1 0 0,1 1 0,-1-1 0,1 1 0,-7 1 0,5 0 0,0 1 0,0-1 0,0 1 0,1 0 0,-1 1 0,1 0 0,0-1 0,0 2 0,0-1 0,-5 7 0,1-1 0,0 2 0,1-1 0,0 1 0,1 0 0,0 1 0,1 0 0,1 0 0,0 0 0,-5 22 0,9-28 0,-1 0 0,2 1 0,-1-1 0,1 0 0,0 1 0,0-1 0,1 0 0,0 1 0,0-1 0,1 0 0,0 0 0,0 0 0,1 0 0,0 0 0,5 8 0,-5-9 0,1-1 0,0 0 0,1 0 0,-1-1 0,1 1 0,0-1 0,0 0 0,0 0 0,1 0 0,-1-1 0,1 0 0,0 0 0,0 0 0,0-1 0,0 0 0,1 0 0,9 1 0,-11-2 0,1 0 0,0-1 0,-1 1 0,1-1 0,0 0 0,0-1 0,-1 0 0,1 0 0,0 0 0,-1 0 0,1-1 0,-1 0 0,0 0 0,10-5 0,-9 3 0,0-1 0,0 0 0,0 1 0,-1-2 0,1 1 0,-1-1 0,-1 0 0,1 0 0,-1 0 0,5-9 0,-4 4 0,0 0 0,0 0 0,-1 0 0,-1-1 0,0 0 0,-1 1 0,0-1 0,0 0 0,-2 0 0,1 0 0,-1 0 0,-1 0 0,0 0 0,-4-13 0,3 15 0,-1 0 0,-1 1 0,1-1 0,-2 1 0,1-1 0,-1 1 0,-1 1 0,1-1 0,-2 1 0,1 0 0,-9-8 0,12 13 0,-1 0 0,0 0 0,0 0 0,0 1 0,0-1 0,0 1 0,-1 0 0,1 0 0,-1 1 0,1-1 0,-1 1 0,1 0 0,-1 1 0,0-1 0,0 1 0,0-1 0,1 1 0,-1 1 0,0-1 0,0 1 0,1 0 0,-1 0 0,0 0 0,1 1 0,-9 3 0,5-1 0,-1 1 0,1 1 0,0-1 0,1 1 0,-1 0 0,1 1 0,1 0 0,-1 0 0,1 0 0,0 1 0,1 0 0,0 0 0,-7 13 0,7-10 0,1-1 0,-1 1 0,2 0 0,-1 0 0,2 0 0,-1 0 0,1 1 0,1-1 0,0 1 0,1-1 0,1 12 0,-1-18 0,1 0 0,0 0 0,0-1 0,1 1 0,-1-1 0,1 1 0,0-1 0,0 0 0,1 0 0,-1 0 0,1 0 0,0 0 0,0 0 0,0-1 0,0 1 0,1-1 0,-1 0 0,1 0 0,0 0 0,0-1 0,0 1 0,0-1 0,0 0 0,1 0 0,-1-1 0,1 1 0,-1-1 0,8 1 0,-6-1 0,-1 0 0,1-1 0,-1 0 0,1 0 0,0 0 0,-1-1 0,1 0 0,0 0 0,-1 0 0,0-1 0,1 0 0,-1 0 0,0 0 0,0 0 0,0-1 0,0 0 0,0 0 0,-1-1 0,1 1 0,-1-1 0,0 0 0,0 0 0,5-7 0,-5 4 0,0 0 0,-1 0 0,0 0 0,-1 0 0,1-1 0,-1 1 0,-1-1 0,1 1 0,-1-1 0,-1 1 0,1-1 0,-1 0 0,-1 1 0,1-1 0,-1 0 0,-1 1 0,-4-15 0,4 14 0,0 1 0,-1 0 0,1 0 0,-2 0 0,1 0 0,-1 1 0,0-1 0,0 1 0,-1 0 0,0 0 0,0 1 0,0-1 0,-1 1 0,0 0 0,0 1 0,0-1 0,0 1 0,-10-4 0,13 7 0,0-1 0,0 1 0,0 1 0,0-1 0,-1 0 0,1 1 0,0 0 0,0-1 0,-1 1 0,1 1 0,0-1 0,-1 0 0,1 1 0,0-1 0,0 1 0,0 0 0,-6 3 0,4-2 0,1 1 0,-1 0 0,1 1 0,0-1 0,0 1 0,0-1 0,1 1 0,-1 0 0,1 1 0,-4 4 0,0 3 0,1 0 0,0 1 0,1-1 0,0 1 0,1 0 0,0 0 0,-3 26 0,7-31 0,0-1 0,0 1 0,0-1 0,1 1 0,0-1 0,1 1 0,0-1 0,0 0 0,0 1 0,1-1 0,0 0 0,1-1 0,-1 1 0,1-1 0,6 8 0,-7-11 0,-1 0 0,1 0 0,-1 0 0,1-1 0,0 1 0,0-1 0,0 0 0,0 0 0,0 0 0,1 0 0,-1 0 0,1-1 0,-1 1 0,1-1 0,0 0 0,-1 0 0,1-1 0,0 1 0,0-1 0,-1 0 0,1 1 0,0-2 0,0 1 0,-1 0 0,1-1 0,0 0 0,0 0 0,-1 0 0,1 0 0,-1-1 0,1 1 0,3-3 0,-2 1 0,0-1 0,1 0 0,-1 0 0,-1-1 0,1 1 0,-1-1 0,1 0 0,-1 0 0,-1-1 0,1 1 0,-1-1 0,0 0 0,0 0 0,-1 0 0,1 0 0,0-6 0,-1 5 0,0 1 0,-1 0 0,0 0 0,0 0 0,-1-1 0,0 1 0,0 0 0,0-1 0,-1 1 0,1 0 0,-2 0 0,1-1 0,-1 1 0,0 0 0,0 0 0,-5-9 0,5 12 0,1 1 0,0 0 0,-1 0 0,1 0 0,-1 0 0,1 0 0,-1 1 0,0-1 0,0 0 0,0 1 0,0-1 0,0 1 0,0 0 0,-1 0 0,1 0 0,0 0 0,-1 0 0,1 0 0,0 0 0,-1 1 0,1-1 0,-1 1 0,1 0 0,-4 0 0,4 0 0,-1 1 0,0 0 0,1 0 0,-1 0 0,0 0 0,1 0 0,-1 1 0,1-1 0,0 1 0,0-1 0,-1 1 0,1 0 0,0 0 0,0 0 0,0 0 0,1 0 0,-1 0 0,1 1 0,-1-1 0,1 0 0,-2 4 0,0 3 0,-1 0 0,2 0 0,-1 0 0,1 0 0,1 1 0,-1-1 0,2 0 0,-1 1 0,1-1 0,1 1 0,0-1 0,0 0 0,4 15 0,-4-19 0,1 0 0,0 0 0,0-1 0,0 1 0,0 0 0,1-1 0,0 1 0,0-1 0,0 0 0,0 0 0,6 5 0,-6-7 0,0 1 0,0-1 0,1 0 0,-1 0 0,0-1 0,1 1 0,0-1 0,-1 0 0,1 0 0,0 0 0,-1 0 0,1 0 0,0-1 0,0 0 0,0 0 0,7 0 0,-9-1 0,1 1 0,-1 0 0,1-1 0,-1 1 0,1-1 0,-1 0 0,0 0 0,1 0 0,-1 0 0,0 0 0,0-1 0,0 1 0,0-1 0,0 1 0,0-1 0,0 0 0,0 1 0,2-5 0,-2 2 0,0 1 0,0-1 0,0 0 0,0 0 0,-1 0 0,0 0 0,0 0 0,0-1 0,0 1 0,-1-6 0,1 1 0,-2 0 0,1 0 0,-1 0 0,0 1 0,-1-1 0,0 0 0,-1 1 0,0-1 0,0 1 0,-5-10 0,5 14 0,0-1 0,0 1 0,-1-1 0,1 1 0,-1 0 0,0 1 0,0-1 0,0 1 0,-1-1 0,1 1 0,-1 0 0,0 1 0,1-1 0,-8-1 0,9 3 0,0 0 0,0 0 0,0 1 0,0-1 0,0 1 0,0 0 0,-1 0 0,1 0 0,0 0 0,0 1 0,0-1 0,0 1 0,0 0 0,0 0 0,0 0 0,0 0 0,0 0 0,1 1 0,-1-1 0,0 1 0,1 0 0,-1 0 0,1 0 0,0 0 0,0 0 0,-3 3 0,-1 4 0,-1 0 0,1 0 0,0 0 0,1 1 0,0 0 0,1 0 0,0 0 0,0 1 0,1 0 0,-2 17 0,4-23 0,0 0 0,0 0 0,1 0 0,0-1 0,0 1 0,0 0 0,1 0 0,0 0 0,0 0 0,0 0 0,0 0 0,1-1 0,-1 1 0,1 0 0,0-1 0,1 0 0,-1 1 0,1-1 0,0 0 0,0 0 0,0-1 0,1 1 0,-1-1 0,1 1 0,7 4 0,-9-7 0,0 1 0,-1-1 0,1 0 0,0 0 0,0 0 0,0 0 0,0-1 0,0 1 0,0-1 0,0 1 0,0-1 0,0 1 0,0-1 0,1 0 0,-1 0 0,0 0 0,0 0 0,0-1 0,0 1 0,0 0 0,0-1 0,0 0 0,0 1 0,0-1 0,0 0 0,0 0 0,0 0 0,0 0 0,-1 0 0,1-1 0,0 1 0,-1 0 0,1-1 0,-1 1 0,1-1 0,-1 0 0,0 1 0,0-1 0,0 0 0,0 0 0,0 0 0,0 0 0,1-3 0,0-2 0,1 0 0,-1 0 0,-1 0 0,1 0 0,-1 0 0,0-1 0,-1 1 0,0 0 0,0-1 0,0 1 0,-3-12 0,0 8 0,-1 0 0,0 0 0,-1 0 0,-7-11 0,9 17 0,0-1 0,-1 1 0,1 0 0,-1 1 0,0-1 0,-1 1 0,1-1 0,-1 1 0,-8-5 0,12 8 0,0 1 0,1-1 0,-1 1 0,0-1 0,-1 1 0,1-1 0,0 1 0,0 0 0,0 0 0,0-1 0,0 1 0,0 0 0,0 0 0,0 0 0,0 0 0,0 1 0,-1-1 0,1 0 0,0 0 0,0 0 0,0 1 0,0-1 0,0 1 0,0-1 0,0 1 0,-1 0 0,0 1 0,0 0 0,0 0 0,1 0 0,-1 0 0,0 0 0,1 1 0,-1-1 0,1 0 0,0 1 0,-1 3 0,-1 3 0,0 0 0,1 1 0,0-1 0,1 0 0,-1 14 0,3 1 0,1 0 0,6 27 0,-6-39 0,1-1 0,0 1 0,1-1 0,0 1 0,1-1 0,8 12 0,-13-22 0,1 1 0,0-1 0,0 1 0,0-1 0,0 1 0,0-1 0,0 0 0,1 0 0,-1 0 0,0 1 0,1-1 0,-1 0 0,1-1 0,-1 1 0,1 0 0,-1 0 0,1-1 0,-1 1 0,1-1 0,2 1 0,-2-1 0,0 0 0,-1 0 0,1-1 0,-1 1 0,1-1 0,-1 1 0,1-1 0,-1 1 0,1-1 0,-1 0 0,0 0 0,1 0 0,-1 0 0,0 0 0,0 0 0,0 0 0,2-2 0,2-3 0,-2 0 0,1 1 0,0-1 0,-1-1 0,0 1 0,-1 0 0,1-1 0,2-12 0,-4 8 0,0 0 0,0 0 0,-1-1 0,-1 1 0,0 0 0,0 0 0,-1 0 0,0 0 0,-5-14 0,4 18 0,0-1 0,0 1 0,0 0 0,-1 0 0,0 0 0,0 0 0,-1 0 0,0 1 0,0 0 0,-1 0 0,1 0 0,-1 1 0,-12-8 0,17 12 0,0 0 0,0 0 0,-1 1 0,1-1 0,0 1 0,-1-1 0,1 1 0,-1-1 0,1 1 0,-1 0 0,1-1 0,-1 1 0,1 0 0,-1 0 0,1 0 0,0 1 0,-1-1 0,1 0 0,-1 0 0,1 1 0,-1-1 0,-1 2 0,0-1 0,1 1 0,0 0 0,-1-1 0,1 1 0,0 0 0,0 0 0,0 1 0,0-1 0,0 0 0,-2 5 0,-2 5 0,0 1 0,1-1 0,-6 25 0,8-27 0,1 0 0,0 0 0,0 0 0,1 0 0,1 0 0,0 0 0,2 19 0,-2-26 0,0 0 0,1-1 0,0 1 0,-1 0 0,1-1 0,0 1 0,0-1 0,1 1 0,-1-1 0,1 1 0,-1-1 0,1 0 0,0 0 0,-1 1 0,1-1 0,0-1 0,0 1 0,1 0 0,-1 0 0,0-1 0,1 1 0,-1-1 0,1 0 0,-1 0 0,1 0 0,-1 0 0,1 0 0,0-1 0,0 1 0,-1-1 0,1 1 0,0-1 0,3 0 0,-3 0 0,-1 0 0,0-1 0,1 1 0,-1 0 0,0-1 0,0 1 0,1-1 0,-1 0 0,0 1 0,0-1 0,0 0 0,0-1 0,0 1 0,0 0 0,0 0 0,-1-1 0,1 1 0,1-3 0,0 1 0,0-1 0,-1 1 0,0-1 0,0 0 0,0 1 0,0-1 0,-1 0 0,1 0 0,0-5 0,0-4 0,0-1 0,0 1 0,-2-1 0,0 1 0,-1-15 0,0 20 0,0-9 0,-1-1 0,-8-31 0,9 46 0,1 0 0,-1 0 0,0 0 0,-1 0 0,1 0 0,0 0 0,-1 0 0,0 0 0,1 0 0,-1 1 0,0-1 0,-1 1 0,1 0 0,0-1 0,-1 1 0,1 0 0,-1 0 0,1 0 0,-1 1 0,0-1 0,0 1 0,-5-2 0,7 2 0,0 1 0,-1 0 0,1 0 0,0 0 0,0 0 0,0 0 0,-1 1 0,1-1 0,0 0 0,0 0 0,0 1 0,-1-1 0,1 1 0,0-1 0,0 1 0,0-1 0,0 1 0,-2 1 0,0 1 0,0 0 0,0 0 0,1 0 0,-1 0 0,-3 7 0,-1 2 0,1 1 0,-6 17 0,10-24 0,1 0 0,-1 1 0,1-1 0,0 0 0,1 1 0,0-1 0,0 1 0,0-1 0,1 0 0,0 1 0,0-1 0,3 9 0,-4-12 0,1-1 0,0 1 0,0-1 0,0 1 0,0-1 0,1 0 0,-1 1 0,1-1 0,-1 0 0,1 0 0,0 0 0,0 0 0,0 0 0,0-1 0,0 1 0,0-1 0,0 1 0,0-1 0,1 0 0,-1 1 0,1-1 0,-1 0 0,1-1 0,-1 1 0,1 0 0,-1-1 0,1 0 0,0 1 0,-1-1 0,1 0 0,0 0 0,3-1 0,-4 0 0,0 1 0,0-1 0,0 0 0,-1 0 0,1 0 0,0 0 0,-1 0 0,1 0 0,-1-1 0,1 1 0,-1-1 0,1 1 0,-1-1 0,0 1 0,0-1 0,0 1 0,0-1 0,0 0 0,0 0 0,-1 0 0,1 1 0,0-1 0,-1 0 0,1 0 0,-1-4 0,2-2 0,-1-1 0,0 0 0,-1 0 0,0-12 0,-1 13 0,0-1 0,-1 1 0,0 0 0,-1 0 0,1 0 0,-8-14 0,9 19 0,-1-1 0,0 1 0,0 0 0,0 0 0,0-1 0,-1 2 0,1-1 0,-1 0 0,0 0 0,1 1 0,-1-1 0,0 1 0,-1 0 0,1 0 0,0 0 0,-1 1 0,-4-3 0,8 4 0,-1 0 0,1 0 0,-1 0 0,1 0 0,-1 0 0,1 0 0,-1 0 0,1 0 0,0 0 0,-1 0 0,1 0 0,-1 0 0,1 0 0,-1 1 0,1-1 0,0 0 0,-1 0 0,1 0 0,-1 1 0,1-1 0,0 0 0,-1 0 0,1 1 0,0-1 0,-1 0 0,1 1 0,0-1 0,0 0 0,-1 1 0,1 0 0,-4 16 0,7 20 0,-2-33-91,1 0 0,0 0 0,0 0 0,0 0 0,0 0 0,1 0 0,0 0 0,-1-1 0,1 0 0,1 1 1,-1-1-1,0 0 0,1-1 0,4 4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90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16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9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04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79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6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7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7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29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6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8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91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1.xml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customXml" Target="../ink/ink22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customXml" Target="../ink/ink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4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5.xml"/><Relationship Id="rId5" Type="http://schemas.openxmlformats.org/officeDocument/2006/relationships/image" Target="../media/image23.png"/><Relationship Id="rId4" Type="http://schemas.openxmlformats.org/officeDocument/2006/relationships/image" Target="../media/image2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13" Type="http://schemas.openxmlformats.org/officeDocument/2006/relationships/customXml" Target="../ink/ink13.xml"/><Relationship Id="rId18" Type="http://schemas.openxmlformats.org/officeDocument/2006/relationships/image" Target="../media/image16.png"/><Relationship Id="rId26" Type="http://schemas.openxmlformats.org/officeDocument/2006/relationships/customXml" Target="../ink/ink20.xml"/><Relationship Id="rId3" Type="http://schemas.openxmlformats.org/officeDocument/2006/relationships/customXml" Target="../ink/ink8.xml"/><Relationship Id="rId21" Type="http://schemas.openxmlformats.org/officeDocument/2006/relationships/customXml" Target="../ink/ink17.xml"/><Relationship Id="rId7" Type="http://schemas.openxmlformats.org/officeDocument/2006/relationships/customXml" Target="../ink/ink10.xml"/><Relationship Id="rId12" Type="http://schemas.openxmlformats.org/officeDocument/2006/relationships/image" Target="../media/image13.png"/><Relationship Id="rId17" Type="http://schemas.openxmlformats.org/officeDocument/2006/relationships/customXml" Target="../ink/ink15.xml"/><Relationship Id="rId25" Type="http://schemas.openxmlformats.org/officeDocument/2006/relationships/customXml" Target="../ink/ink19.xml"/><Relationship Id="rId2" Type="http://schemas.openxmlformats.org/officeDocument/2006/relationships/image" Target="../media/image2.png"/><Relationship Id="rId16" Type="http://schemas.openxmlformats.org/officeDocument/2006/relationships/image" Target="../media/image15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0.png"/><Relationship Id="rId11" Type="http://schemas.openxmlformats.org/officeDocument/2006/relationships/customXml" Target="../ink/ink12.xml"/><Relationship Id="rId24" Type="http://schemas.openxmlformats.org/officeDocument/2006/relationships/image" Target="../media/image19.png"/><Relationship Id="rId5" Type="http://schemas.openxmlformats.org/officeDocument/2006/relationships/customXml" Target="../ink/ink9.xml"/><Relationship Id="rId15" Type="http://schemas.openxmlformats.org/officeDocument/2006/relationships/customXml" Target="../ink/ink14.xml"/><Relationship Id="rId23" Type="http://schemas.openxmlformats.org/officeDocument/2006/relationships/customXml" Target="../ink/ink18.xml"/><Relationship Id="rId10" Type="http://schemas.openxmlformats.org/officeDocument/2006/relationships/image" Target="../media/image12.png"/><Relationship Id="rId19" Type="http://schemas.openxmlformats.org/officeDocument/2006/relationships/customXml" Target="../ink/ink16.xml"/><Relationship Id="rId4" Type="http://schemas.openxmlformats.org/officeDocument/2006/relationships/image" Target="../media/image90.png"/><Relationship Id="rId9" Type="http://schemas.openxmlformats.org/officeDocument/2006/relationships/customXml" Target="../ink/ink11.xml"/><Relationship Id="rId14" Type="http://schemas.openxmlformats.org/officeDocument/2006/relationships/image" Target="../media/image14.png"/><Relationship Id="rId22" Type="http://schemas.openxmlformats.org/officeDocument/2006/relationships/image" Target="../media/image18.png"/><Relationship Id="rId27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34376" y="2274838"/>
            <a:ext cx="9591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P.1:</a:t>
            </a:r>
          </a:p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GRAPHS AND MODELS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034375" y="4387174"/>
            <a:ext cx="6300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HONORS CALCULUS/CALCULUS</a:t>
            </a:r>
          </a:p>
        </p:txBody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/>
              <p:nvPr/>
            </p:nvSpPr>
            <p:spPr>
              <a:xfrm>
                <a:off x="1333061" y="94130"/>
                <a:ext cx="9525877" cy="996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𝑭𝒊𝒏𝒅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𝒕𝒉𝒆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𝒊𝒏𝒕𝒆𝒓𝒄𝒆𝒑𝒕𝒔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𝒐𝒇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𝒕𝒉𝒆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𝒈𝒓𝒂𝒑𝒉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𝒐𝒇</m:t>
                      </m:r>
                    </m:oMath>
                  </m:oMathPara>
                </a14:m>
                <a:endParaRPr lang="en-US" sz="32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061" y="94130"/>
                <a:ext cx="9525877" cy="9960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2B2698-9570-BDAE-0652-124EEB40248A}"/>
                  </a:ext>
                </a:extLst>
              </p14:cNvPr>
              <p14:cNvContentPartPr/>
              <p14:nvPr/>
            </p14:nvContentPartPr>
            <p14:xfrm>
              <a:off x="6444741" y="372071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2B2698-9570-BDAE-0652-124EEB40248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35741" y="363431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4088ACC8-CA11-9057-DD06-1C87FF85A30F}"/>
              </a:ext>
            </a:extLst>
          </p:cNvPr>
          <p:cNvSpPr txBox="1"/>
          <p:nvPr/>
        </p:nvSpPr>
        <p:spPr>
          <a:xfrm>
            <a:off x="954741" y="1355599"/>
            <a:ext cx="42896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To find the x-intercepts, let y be zero and solve for x.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1122FC-D9A9-A50C-CB0C-3402C9B3B560}"/>
              </a:ext>
            </a:extLst>
          </p:cNvPr>
          <p:cNvSpPr txBox="1"/>
          <p:nvPr/>
        </p:nvSpPr>
        <p:spPr>
          <a:xfrm>
            <a:off x="7041777" y="1355599"/>
            <a:ext cx="41954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To find the y-intercepts, let x be zero and solve for y.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A308757-ACB5-5929-FC8E-982A3C1B15EC}"/>
              </a:ext>
            </a:extLst>
          </p:cNvPr>
          <p:cNvCxnSpPr>
            <a:cxnSpLocks/>
          </p:cNvCxnSpPr>
          <p:nvPr/>
        </p:nvCxnSpPr>
        <p:spPr>
          <a:xfrm>
            <a:off x="6199093" y="1223682"/>
            <a:ext cx="0" cy="5096436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282CFA1-FE5A-54FE-7851-007AAE3D99F6}"/>
              </a:ext>
            </a:extLst>
          </p:cNvPr>
          <p:cNvCxnSpPr>
            <a:cxnSpLocks/>
          </p:cNvCxnSpPr>
          <p:nvPr/>
        </p:nvCxnSpPr>
        <p:spPr>
          <a:xfrm flipH="1">
            <a:off x="0" y="1223682"/>
            <a:ext cx="12192000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F0A12B7-9F13-91CD-6CFB-FDC2742E166C}"/>
                  </a:ext>
                </a:extLst>
              </p14:cNvPr>
              <p14:cNvContentPartPr/>
              <p14:nvPr/>
            </p14:nvContentPartPr>
            <p14:xfrm>
              <a:off x="945000" y="1864440"/>
              <a:ext cx="10786680" cy="4356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F0A12B7-9F13-91CD-6CFB-FDC2742E166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35640" y="1855080"/>
                <a:ext cx="10805400" cy="437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6123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5180D9-EECC-279C-4440-C09745ABEFC7}"/>
              </a:ext>
            </a:extLst>
          </p:cNvPr>
          <p:cNvSpPr txBox="1"/>
          <p:nvPr/>
        </p:nvSpPr>
        <p:spPr>
          <a:xfrm>
            <a:off x="389963" y="164418"/>
            <a:ext cx="1127116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6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Sketch the graph of the equation by identifying the intercepts.</a:t>
            </a:r>
            <a:endParaRPr 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</a:endParaRPr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6C16A6A9-EF91-6ED2-9192-8C9C399F1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129" y="748345"/>
            <a:ext cx="6278998" cy="53892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47C5F3F-E4EA-4300-847F-1828833DC490}"/>
                  </a:ext>
                </a:extLst>
              </p:cNvPr>
              <p:cNvSpPr txBox="1"/>
              <p:nvPr/>
            </p:nvSpPr>
            <p:spPr>
              <a:xfrm>
                <a:off x="1317929" y="768814"/>
                <a:ext cx="2474020" cy="5035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p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47C5F3F-E4EA-4300-847F-1828833DC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7929" y="768814"/>
                <a:ext cx="2474020" cy="5035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E06DF9AF-455F-CDF7-1E53-6DB7DD7EA4FA}"/>
              </a:ext>
            </a:extLst>
          </p:cNvPr>
          <p:cNvSpPr txBox="1"/>
          <p:nvPr/>
        </p:nvSpPr>
        <p:spPr>
          <a:xfrm>
            <a:off x="161364" y="1322811"/>
            <a:ext cx="5042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To find the x-intercepts, let y = 0.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4BEC7E-8ED6-3343-993C-429EB640448D}"/>
              </a:ext>
            </a:extLst>
          </p:cNvPr>
          <p:cNvSpPr txBox="1"/>
          <p:nvPr/>
        </p:nvSpPr>
        <p:spPr>
          <a:xfrm>
            <a:off x="161365" y="3698448"/>
            <a:ext cx="5220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To find the y-intercepts, let x = 0.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4EABA93-61B3-83AF-B7A7-24536A54A78B}"/>
                  </a:ext>
                </a:extLst>
              </p14:cNvPr>
              <p14:cNvContentPartPr/>
              <p14:nvPr/>
            </p14:nvContentPartPr>
            <p14:xfrm>
              <a:off x="505800" y="1882800"/>
              <a:ext cx="8973720" cy="38869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4EABA93-61B3-83AF-B7A7-24536A54A78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6440" y="1873440"/>
                <a:ext cx="8992440" cy="390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3925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5180D9-EECC-279C-4440-C09745ABEFC7}"/>
              </a:ext>
            </a:extLst>
          </p:cNvPr>
          <p:cNvSpPr txBox="1"/>
          <p:nvPr/>
        </p:nvSpPr>
        <p:spPr>
          <a:xfrm>
            <a:off x="1409105" y="-14361"/>
            <a:ext cx="9526198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b="1" i="0" dirty="0">
                <a:latin typeface="+mj-lt"/>
              </a:rPr>
              <a:t>Find the all points of intersection of the following graphs.</a:t>
            </a:r>
            <a:endParaRPr lang="en-US" sz="3200" b="1" i="1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2B2698-9570-BDAE-0652-124EEB40248A}"/>
                  </a:ext>
                </a:extLst>
              </p14:cNvPr>
              <p14:cNvContentPartPr/>
              <p14:nvPr/>
            </p14:nvContentPartPr>
            <p14:xfrm>
              <a:off x="6444741" y="372071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2B2698-9570-BDAE-0652-124EEB4024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35741" y="36343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088ACC8-CA11-9057-DD06-1C87FF85A30F}"/>
                  </a:ext>
                </a:extLst>
              </p:cNvPr>
              <p:cNvSpPr txBox="1"/>
              <p:nvPr/>
            </p:nvSpPr>
            <p:spPr>
              <a:xfrm>
                <a:off x="186017" y="742132"/>
                <a:ext cx="580688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en-US" sz="28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088ACC8-CA11-9057-DD06-1C87FF85A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17" y="742132"/>
                <a:ext cx="5806887" cy="9541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01122FC-D9A9-A50C-CB0C-3402C9B3B560}"/>
                  </a:ext>
                </a:extLst>
              </p:cNvPr>
              <p:cNvSpPr txBox="1"/>
              <p:nvPr/>
            </p:nvSpPr>
            <p:spPr>
              <a:xfrm>
                <a:off x="6444740" y="753026"/>
                <a:ext cx="5561235" cy="963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28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01122FC-D9A9-A50C-CB0C-3402C9B3B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740" y="753026"/>
                <a:ext cx="5561235" cy="9638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A308757-ACB5-5929-FC8E-982A3C1B15EC}"/>
              </a:ext>
            </a:extLst>
          </p:cNvPr>
          <p:cNvCxnSpPr>
            <a:cxnSpLocks/>
          </p:cNvCxnSpPr>
          <p:nvPr/>
        </p:nvCxnSpPr>
        <p:spPr>
          <a:xfrm>
            <a:off x="6172204" y="492443"/>
            <a:ext cx="0" cy="5819326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282CFA1-FE5A-54FE-7851-007AAE3D99F6}"/>
              </a:ext>
            </a:extLst>
          </p:cNvPr>
          <p:cNvCxnSpPr>
            <a:cxnSpLocks/>
          </p:cNvCxnSpPr>
          <p:nvPr/>
        </p:nvCxnSpPr>
        <p:spPr>
          <a:xfrm flipH="1">
            <a:off x="0" y="492443"/>
            <a:ext cx="12192000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1CD94B6-AC9B-A50E-C48C-7B138CC0B138}"/>
                  </a:ext>
                </a:extLst>
              </p14:cNvPr>
              <p14:cNvContentPartPr/>
              <p14:nvPr/>
            </p14:nvContentPartPr>
            <p14:xfrm>
              <a:off x="717840" y="640800"/>
              <a:ext cx="10733040" cy="5823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1CD94B6-AC9B-A50E-C48C-7B138CC0B13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8480" y="631440"/>
                <a:ext cx="10751760" cy="5841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32545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, engineering drawing&#10;&#10;Description automatically generated">
            <a:extLst>
              <a:ext uri="{FF2B5EF4-FFF2-40B4-BE49-F238E27FC236}">
                <a16:creationId xmlns:a16="http://schemas.microsoft.com/office/drawing/2014/main" id="{B0B5D758-A17F-B80D-AC4C-DDAFE272F6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096000" cy="6252883"/>
          </a:xfrm>
          <a:prstGeom prst="rect">
            <a:avLst/>
          </a:prstGeom>
        </p:spPr>
      </p:pic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372F54DF-3A0D-A773-B238-78140855F6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740" y="0"/>
            <a:ext cx="6278554" cy="2796988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455BFF7B-C5F2-55D0-103C-F1AB2D8BA3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128" y="3429000"/>
            <a:ext cx="6508166" cy="141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794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CDDF013-EB28-180C-0EB8-576FC14FE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47765" cy="685800"/>
          </a:xfrm>
          <a:prstGeom prst="rect">
            <a:avLst/>
          </a:prstGeom>
        </p:spPr>
      </p:pic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8D9838FE-50ED-965A-1BC8-26E52F2349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800"/>
            <a:ext cx="2847007" cy="3240741"/>
          </a:xfrm>
          <a:prstGeom prst="rect">
            <a:avLst/>
          </a:prstGeom>
        </p:spPr>
      </p:pic>
      <p:pic>
        <p:nvPicPr>
          <p:cNvPr id="7" name="Picture 6" descr="A picture containing diagram&#10;&#10;Description automatically generated">
            <a:extLst>
              <a:ext uri="{FF2B5EF4-FFF2-40B4-BE49-F238E27FC236}">
                <a16:creationId xmlns:a16="http://schemas.microsoft.com/office/drawing/2014/main" id="{56F8B243-F855-E33F-DAC9-26A90836EE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023" y="0"/>
            <a:ext cx="6340452" cy="2407024"/>
          </a:xfrm>
          <a:prstGeom prst="rect">
            <a:avLst/>
          </a:prstGeom>
        </p:spPr>
      </p:pic>
      <p:pic>
        <p:nvPicPr>
          <p:cNvPr id="9" name="Picture 8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B545EE7E-0742-A140-BEFC-B16D22CE17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129" y="2306170"/>
            <a:ext cx="5635381" cy="164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89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7639FB-257F-67DD-4B7D-4F492FD75C38}"/>
              </a:ext>
            </a:extLst>
          </p:cNvPr>
          <p:cNvSpPr txBox="1"/>
          <p:nvPr/>
        </p:nvSpPr>
        <p:spPr>
          <a:xfrm>
            <a:off x="1836095" y="50552"/>
            <a:ext cx="8519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Sketching a Graph by Point Plotting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/>
              <p:nvPr/>
            </p:nvSpPr>
            <p:spPr>
              <a:xfrm>
                <a:off x="264470" y="915356"/>
                <a:ext cx="613469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𝑆𝑘𝑒𝑡𝑐h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𝑔𝑟𝑎𝑝h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70" y="915356"/>
                <a:ext cx="6134692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6C16A6A9-EF91-6ED2-9192-8C9C399F1E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162" y="926040"/>
            <a:ext cx="5411636" cy="5377483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9D741B-FE68-992F-F469-C02F1B556FA3}"/>
              </a:ext>
            </a:extLst>
          </p:cNvPr>
          <p:cNvCxnSpPr>
            <a:cxnSpLocks/>
          </p:cNvCxnSpPr>
          <p:nvPr/>
        </p:nvCxnSpPr>
        <p:spPr>
          <a:xfrm>
            <a:off x="1381326" y="1611175"/>
            <a:ext cx="0" cy="457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5A5BAE1-88C9-938A-AB08-E4AB6117FA68}"/>
              </a:ext>
            </a:extLst>
          </p:cNvPr>
          <p:cNvCxnSpPr>
            <a:cxnSpLocks/>
          </p:cNvCxnSpPr>
          <p:nvPr/>
        </p:nvCxnSpPr>
        <p:spPr>
          <a:xfrm flipH="1">
            <a:off x="264470" y="2214664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0A524A4-4E4D-8EA5-4BB5-7F98496660DC}"/>
              </a:ext>
            </a:extLst>
          </p:cNvPr>
          <p:cNvSpPr txBox="1"/>
          <p:nvPr/>
        </p:nvSpPr>
        <p:spPr>
          <a:xfrm>
            <a:off x="618618" y="1611176"/>
            <a:ext cx="4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3BC431-FEAE-D412-C441-3C242FCAE841}"/>
              </a:ext>
            </a:extLst>
          </p:cNvPr>
          <p:cNvSpPr txBox="1"/>
          <p:nvPr/>
        </p:nvSpPr>
        <p:spPr>
          <a:xfrm>
            <a:off x="2655651" y="1611175"/>
            <a:ext cx="4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DD4AB92-4761-0AB6-E9FD-78EB739E6002}"/>
              </a:ext>
            </a:extLst>
          </p:cNvPr>
          <p:cNvCxnSpPr>
            <a:cxnSpLocks/>
          </p:cNvCxnSpPr>
          <p:nvPr/>
        </p:nvCxnSpPr>
        <p:spPr>
          <a:xfrm flipH="1">
            <a:off x="276730" y="2979906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6A1588-7871-388D-A389-9212C0DE8F74}"/>
              </a:ext>
            </a:extLst>
          </p:cNvPr>
          <p:cNvCxnSpPr>
            <a:cxnSpLocks/>
          </p:cNvCxnSpPr>
          <p:nvPr/>
        </p:nvCxnSpPr>
        <p:spPr>
          <a:xfrm flipH="1">
            <a:off x="276730" y="3855395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5AD6EF-1346-F247-FC37-922E9A441739}"/>
              </a:ext>
            </a:extLst>
          </p:cNvPr>
          <p:cNvCxnSpPr>
            <a:cxnSpLocks/>
          </p:cNvCxnSpPr>
          <p:nvPr/>
        </p:nvCxnSpPr>
        <p:spPr>
          <a:xfrm flipH="1">
            <a:off x="276730" y="4604426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D4CB36D-96FF-27D0-8C96-6FE0E2D17489}"/>
              </a:ext>
            </a:extLst>
          </p:cNvPr>
          <p:cNvCxnSpPr>
            <a:cxnSpLocks/>
          </p:cNvCxnSpPr>
          <p:nvPr/>
        </p:nvCxnSpPr>
        <p:spPr>
          <a:xfrm flipH="1">
            <a:off x="276730" y="5460460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0A3F983-07D3-E7C6-6BA4-66ABE5A2EA7A}"/>
              </a:ext>
            </a:extLst>
          </p:cNvPr>
          <p:cNvSpPr txBox="1"/>
          <p:nvPr/>
        </p:nvSpPr>
        <p:spPr>
          <a:xfrm>
            <a:off x="624394" y="2334238"/>
            <a:ext cx="4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50F6731-B620-B58F-1AE2-328F5CFD160E}"/>
              </a:ext>
            </a:extLst>
          </p:cNvPr>
          <p:cNvSpPr txBox="1"/>
          <p:nvPr/>
        </p:nvSpPr>
        <p:spPr>
          <a:xfrm>
            <a:off x="726539" y="4795738"/>
            <a:ext cx="272372" cy="471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8C1E48-866D-8FD5-D1FE-1F09FC838BA9}"/>
              </a:ext>
            </a:extLst>
          </p:cNvPr>
          <p:cNvSpPr txBox="1"/>
          <p:nvPr/>
        </p:nvSpPr>
        <p:spPr>
          <a:xfrm>
            <a:off x="705560" y="4008613"/>
            <a:ext cx="327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4A040E-8D83-D74E-51AD-32F974142485}"/>
              </a:ext>
            </a:extLst>
          </p:cNvPr>
          <p:cNvSpPr txBox="1"/>
          <p:nvPr/>
        </p:nvSpPr>
        <p:spPr>
          <a:xfrm>
            <a:off x="630170" y="3114296"/>
            <a:ext cx="4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83A5FB-5003-9F67-E237-1AE320DC49D3}"/>
              </a:ext>
            </a:extLst>
          </p:cNvPr>
          <p:cNvSpPr txBox="1"/>
          <p:nvPr/>
        </p:nvSpPr>
        <p:spPr>
          <a:xfrm>
            <a:off x="726539" y="5484222"/>
            <a:ext cx="368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0319351-0DFC-63A2-193F-E89C13B29D96}"/>
                  </a:ext>
                </a:extLst>
              </p14:cNvPr>
              <p14:cNvContentPartPr/>
              <p14:nvPr/>
            </p14:nvContentPartPr>
            <p14:xfrm>
              <a:off x="1484640" y="1551600"/>
              <a:ext cx="8760600" cy="4675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0319351-0DFC-63A2-193F-E89C13B29D9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75280" y="1542240"/>
                <a:ext cx="8779320" cy="469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322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7639FB-257F-67DD-4B7D-4F492FD75C38}"/>
              </a:ext>
            </a:extLst>
          </p:cNvPr>
          <p:cNvSpPr txBox="1"/>
          <p:nvPr/>
        </p:nvSpPr>
        <p:spPr>
          <a:xfrm>
            <a:off x="1836095" y="50552"/>
            <a:ext cx="8519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Sketching a Graph by Point Plotting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/>
              <p:nvPr/>
            </p:nvSpPr>
            <p:spPr>
              <a:xfrm>
                <a:off x="264470" y="915356"/>
                <a:ext cx="580107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𝑆𝑘𝑒𝑡𝑐h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𝑔𝑟𝑎𝑝h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70" y="915356"/>
                <a:ext cx="5801075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6C16A6A9-EF91-6ED2-9192-8C9C399F1E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162" y="926040"/>
            <a:ext cx="5411636" cy="5377483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9D741B-FE68-992F-F469-C02F1B556FA3}"/>
              </a:ext>
            </a:extLst>
          </p:cNvPr>
          <p:cNvCxnSpPr>
            <a:cxnSpLocks/>
          </p:cNvCxnSpPr>
          <p:nvPr/>
        </p:nvCxnSpPr>
        <p:spPr>
          <a:xfrm>
            <a:off x="1381326" y="1611175"/>
            <a:ext cx="0" cy="457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5A5BAE1-88C9-938A-AB08-E4AB6117FA68}"/>
              </a:ext>
            </a:extLst>
          </p:cNvPr>
          <p:cNvCxnSpPr>
            <a:cxnSpLocks/>
          </p:cNvCxnSpPr>
          <p:nvPr/>
        </p:nvCxnSpPr>
        <p:spPr>
          <a:xfrm flipH="1">
            <a:off x="264470" y="2214664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0A524A4-4E4D-8EA5-4BB5-7F98496660DC}"/>
              </a:ext>
            </a:extLst>
          </p:cNvPr>
          <p:cNvSpPr txBox="1"/>
          <p:nvPr/>
        </p:nvSpPr>
        <p:spPr>
          <a:xfrm>
            <a:off x="618618" y="1611176"/>
            <a:ext cx="4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3BC431-FEAE-D412-C441-3C242FCAE841}"/>
              </a:ext>
            </a:extLst>
          </p:cNvPr>
          <p:cNvSpPr txBox="1"/>
          <p:nvPr/>
        </p:nvSpPr>
        <p:spPr>
          <a:xfrm>
            <a:off x="2655651" y="1611175"/>
            <a:ext cx="4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DD4AB92-4761-0AB6-E9FD-78EB739E6002}"/>
              </a:ext>
            </a:extLst>
          </p:cNvPr>
          <p:cNvCxnSpPr>
            <a:cxnSpLocks/>
          </p:cNvCxnSpPr>
          <p:nvPr/>
        </p:nvCxnSpPr>
        <p:spPr>
          <a:xfrm flipH="1">
            <a:off x="276730" y="2979906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6A1588-7871-388D-A389-9212C0DE8F74}"/>
              </a:ext>
            </a:extLst>
          </p:cNvPr>
          <p:cNvCxnSpPr>
            <a:cxnSpLocks/>
          </p:cNvCxnSpPr>
          <p:nvPr/>
        </p:nvCxnSpPr>
        <p:spPr>
          <a:xfrm flipH="1">
            <a:off x="276730" y="3855395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5AD6EF-1346-F247-FC37-922E9A441739}"/>
              </a:ext>
            </a:extLst>
          </p:cNvPr>
          <p:cNvCxnSpPr>
            <a:cxnSpLocks/>
          </p:cNvCxnSpPr>
          <p:nvPr/>
        </p:nvCxnSpPr>
        <p:spPr>
          <a:xfrm flipH="1">
            <a:off x="276730" y="4604426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D4CB36D-96FF-27D0-8C96-6FE0E2D17489}"/>
              </a:ext>
            </a:extLst>
          </p:cNvPr>
          <p:cNvCxnSpPr>
            <a:cxnSpLocks/>
          </p:cNvCxnSpPr>
          <p:nvPr/>
        </p:nvCxnSpPr>
        <p:spPr>
          <a:xfrm flipH="1">
            <a:off x="276730" y="5460460"/>
            <a:ext cx="40740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0A3F983-07D3-E7C6-6BA4-66ABE5A2EA7A}"/>
              </a:ext>
            </a:extLst>
          </p:cNvPr>
          <p:cNvSpPr txBox="1"/>
          <p:nvPr/>
        </p:nvSpPr>
        <p:spPr>
          <a:xfrm>
            <a:off x="624394" y="2334238"/>
            <a:ext cx="4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50F6731-B620-B58F-1AE2-328F5CFD160E}"/>
              </a:ext>
            </a:extLst>
          </p:cNvPr>
          <p:cNvSpPr txBox="1"/>
          <p:nvPr/>
        </p:nvSpPr>
        <p:spPr>
          <a:xfrm>
            <a:off x="726539" y="4795738"/>
            <a:ext cx="272372" cy="471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8C1E48-866D-8FD5-D1FE-1F09FC838BA9}"/>
              </a:ext>
            </a:extLst>
          </p:cNvPr>
          <p:cNvSpPr txBox="1"/>
          <p:nvPr/>
        </p:nvSpPr>
        <p:spPr>
          <a:xfrm>
            <a:off x="705560" y="4008613"/>
            <a:ext cx="327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4A040E-8D83-D74E-51AD-32F974142485}"/>
              </a:ext>
            </a:extLst>
          </p:cNvPr>
          <p:cNvSpPr txBox="1"/>
          <p:nvPr/>
        </p:nvSpPr>
        <p:spPr>
          <a:xfrm>
            <a:off x="630170" y="3114296"/>
            <a:ext cx="4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83A5FB-5003-9F67-E237-1AE320DC49D3}"/>
              </a:ext>
            </a:extLst>
          </p:cNvPr>
          <p:cNvSpPr txBox="1"/>
          <p:nvPr/>
        </p:nvSpPr>
        <p:spPr>
          <a:xfrm>
            <a:off x="726539" y="5484222"/>
            <a:ext cx="368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E8F1499-F717-239E-7BBB-60C1F7224C30}"/>
                  </a:ext>
                </a:extLst>
              </p14:cNvPr>
              <p14:cNvContentPartPr/>
              <p14:nvPr/>
            </p14:nvContentPartPr>
            <p14:xfrm>
              <a:off x="1461600" y="1595880"/>
              <a:ext cx="8694360" cy="4484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E8F1499-F717-239E-7BBB-60C1F7224C3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52240" y="1586520"/>
                <a:ext cx="8713080" cy="450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61095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/>
              <p:nvPr/>
            </p:nvSpPr>
            <p:spPr>
              <a:xfrm>
                <a:off x="3553541" y="0"/>
                <a:ext cx="508491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𝑆𝑘𝑒𝑡𝑐h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𝑔𝑟𝑎𝑝h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541" y="0"/>
                <a:ext cx="5084918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6C16A6A9-EF91-6ED2-9192-8C9C399F1E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593436"/>
            <a:ext cx="7642980" cy="577818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6CE2F7C-E6E8-898F-7CC4-CB996DF63374}"/>
                  </a:ext>
                </a:extLst>
              </p14:cNvPr>
              <p14:cNvContentPartPr/>
              <p14:nvPr/>
            </p14:nvContentPartPr>
            <p14:xfrm>
              <a:off x="4686120" y="397080"/>
              <a:ext cx="7534440" cy="6310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6CE2F7C-E6E8-898F-7CC4-CB996DF6337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76760" y="387720"/>
                <a:ext cx="7553160" cy="632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223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/>
              <p:nvPr/>
            </p:nvSpPr>
            <p:spPr>
              <a:xfrm>
                <a:off x="3553541" y="0"/>
                <a:ext cx="586057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𝑆𝑘𝑒𝑡𝑐h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𝑔𝑟𝑎𝑝h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−2|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541" y="0"/>
                <a:ext cx="5860579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6C16A6A9-EF91-6ED2-9192-8C9C399F1E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593436"/>
            <a:ext cx="7642980" cy="577818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8435B71-F267-E8A5-6703-0D25482FA5C5}"/>
                  </a:ext>
                </a:extLst>
              </p14:cNvPr>
              <p14:cNvContentPartPr/>
              <p14:nvPr/>
            </p14:nvContentPartPr>
            <p14:xfrm>
              <a:off x="3996000" y="580680"/>
              <a:ext cx="8224560" cy="4937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8435B71-F267-E8A5-6703-0D25482FA5C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86640" y="571320"/>
                <a:ext cx="8243280" cy="4956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2510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/>
              <p:nvPr/>
            </p:nvSpPr>
            <p:spPr>
              <a:xfrm>
                <a:off x="0" y="1152126"/>
                <a:ext cx="4347216" cy="45537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𝑆𝑘𝑒𝑡𝑐h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𝑔𝑟𝑎𝑝h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2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endParaRPr lang="en-US" sz="32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32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US" sz="32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rad>
                    </m:oMath>
                  </m:oMathPara>
                </a14:m>
                <a:endParaRPr lang="en-US" sz="4000" b="0" dirty="0"/>
              </a:p>
              <a:p>
                <a:endParaRPr lang="en-US" sz="3200" b="0" dirty="0"/>
              </a:p>
              <a:p>
                <a:endParaRPr lang="en-US" sz="3200" b="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5180D9-EECC-279C-4440-C09745ABE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2126"/>
                <a:ext cx="4347216" cy="45537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6C16A6A9-EF91-6ED2-9192-8C9C399F1E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216" y="228298"/>
            <a:ext cx="7444349" cy="593988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C1C72B7-E190-951D-E80C-188FA204202A}"/>
                  </a:ext>
                </a:extLst>
              </p14:cNvPr>
              <p14:cNvContentPartPr/>
              <p14:nvPr/>
            </p14:nvContentPartPr>
            <p14:xfrm>
              <a:off x="124560" y="1665000"/>
              <a:ext cx="11940120" cy="4641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C1C72B7-E190-951D-E80C-188FA204202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5200" y="1655640"/>
                <a:ext cx="11958840" cy="465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00783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7CAA25-7DE0-876D-A77F-F55A087B54CD}"/>
              </a:ext>
            </a:extLst>
          </p:cNvPr>
          <p:cNvSpPr txBox="1"/>
          <p:nvPr/>
        </p:nvSpPr>
        <p:spPr>
          <a:xfrm>
            <a:off x="1836095" y="50552"/>
            <a:ext cx="8519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 x- and y-intercepts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76756401-A72B-A8D4-9603-848F7D9DF6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22" y="804751"/>
            <a:ext cx="10481955" cy="524849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6445D5F-337D-737E-D9D6-4123F5E21EC0}"/>
                  </a:ext>
                </a:extLst>
              </p14:cNvPr>
              <p14:cNvContentPartPr/>
              <p14:nvPr/>
            </p14:nvContentPartPr>
            <p14:xfrm>
              <a:off x="1158120" y="2583720"/>
              <a:ext cx="6610320" cy="3498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6445D5F-337D-737E-D9D6-4123F5E21EC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48760" y="2574360"/>
                <a:ext cx="6629040" cy="3516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56076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7CAA25-7DE0-876D-A77F-F55A087B54CD}"/>
              </a:ext>
            </a:extLst>
          </p:cNvPr>
          <p:cNvSpPr txBox="1"/>
          <p:nvPr/>
        </p:nvSpPr>
        <p:spPr>
          <a:xfrm>
            <a:off x="1836095" y="50552"/>
            <a:ext cx="8519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 x- and y-intercepts</a:t>
            </a:r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B175D060-AA4F-FC04-5A31-2725F8D7F4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077" y="819993"/>
            <a:ext cx="5819844" cy="525742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97A457F-34CE-1893-7860-785B5C928FE3}"/>
                  </a:ext>
                </a:extLst>
              </p14:cNvPr>
              <p14:cNvContentPartPr/>
              <p14:nvPr/>
            </p14:nvContentPartPr>
            <p14:xfrm>
              <a:off x="4542120" y="2856960"/>
              <a:ext cx="4231800" cy="3297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97A457F-34CE-1893-7860-785B5C928FE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32760" y="2847600"/>
                <a:ext cx="4250520" cy="3315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8882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7CAA25-7DE0-876D-A77F-F55A087B54CD}"/>
              </a:ext>
            </a:extLst>
          </p:cNvPr>
          <p:cNvSpPr txBox="1"/>
          <p:nvPr/>
        </p:nvSpPr>
        <p:spPr>
          <a:xfrm>
            <a:off x="1836095" y="50552"/>
            <a:ext cx="8519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 x- and y-intercepts</a:t>
            </a:r>
          </a:p>
        </p:txBody>
      </p:sp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B925D4E7-7823-6161-F5E6-52645B70C9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181" y="819993"/>
            <a:ext cx="5411636" cy="537748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E39E852-158D-8B9B-06E5-92A98AB95A1F}"/>
                  </a:ext>
                </a:extLst>
              </p14:cNvPr>
              <p14:cNvContentPartPr/>
              <p14:nvPr/>
            </p14:nvContentPartPr>
            <p14:xfrm>
              <a:off x="6032426" y="3415362"/>
              <a:ext cx="132840" cy="1497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E39E852-158D-8B9B-06E5-92A98AB95A1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3786" y="3406362"/>
                <a:ext cx="150480" cy="16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B97FB1FC-AEE5-55AB-E016-F944A08385BB}"/>
                  </a:ext>
                </a:extLst>
              </p14:cNvPr>
              <p14:cNvContentPartPr/>
              <p14:nvPr/>
            </p14:nvContentPartPr>
            <p14:xfrm>
              <a:off x="4540586" y="3397722"/>
              <a:ext cx="158040" cy="17892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B97FB1FC-AEE5-55AB-E016-F944A08385B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31946" y="3388722"/>
                <a:ext cx="175680" cy="19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9C3BB9E-C50D-0B91-74FA-FA3D7EE8DBEC}"/>
                  </a:ext>
                </a:extLst>
              </p14:cNvPr>
              <p14:cNvContentPartPr/>
              <p14:nvPr/>
            </p14:nvContentPartPr>
            <p14:xfrm>
              <a:off x="7448306" y="3406002"/>
              <a:ext cx="226440" cy="1753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9C3BB9E-C50D-0B91-74FA-FA3D7EE8DBE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439666" y="3397002"/>
                <a:ext cx="244080" cy="19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52086AF-19EE-1823-DAA0-7CB7420A5DE9}"/>
                  </a:ext>
                </a:extLst>
              </p14:cNvPr>
              <p14:cNvContentPartPr/>
              <p14:nvPr/>
            </p14:nvContentPartPr>
            <p14:xfrm>
              <a:off x="4645706" y="1618602"/>
              <a:ext cx="1473120" cy="192852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52086AF-19EE-1823-DAA0-7CB7420A5DE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636706" y="1609962"/>
                <a:ext cx="1490760" cy="1946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50480E0D-E70C-547F-411D-E0062B87CAB6}"/>
              </a:ext>
            </a:extLst>
          </p:cNvPr>
          <p:cNvGrpSpPr/>
          <p:nvPr/>
        </p:nvGrpSpPr>
        <p:grpSpPr>
          <a:xfrm>
            <a:off x="4071146" y="3414642"/>
            <a:ext cx="601200" cy="2826720"/>
            <a:chOff x="4071146" y="3414642"/>
            <a:chExt cx="601200" cy="2826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8BD781A5-EB58-93E1-761F-22AD7DEC86E4}"/>
                    </a:ext>
                  </a:extLst>
                </p14:cNvPr>
                <p14:cNvContentPartPr/>
                <p14:nvPr/>
              </p14:nvContentPartPr>
              <p14:xfrm>
                <a:off x="4605746" y="3472962"/>
                <a:ext cx="38880" cy="4140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8BD781A5-EB58-93E1-761F-22AD7DEC86E4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596746" y="3464322"/>
                  <a:ext cx="5652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350B0782-1854-458C-1DBE-2EB66638BA05}"/>
                    </a:ext>
                  </a:extLst>
                </p14:cNvPr>
                <p14:cNvContentPartPr/>
                <p14:nvPr/>
              </p14:nvContentPartPr>
              <p14:xfrm>
                <a:off x="4585946" y="3434082"/>
                <a:ext cx="86400" cy="1090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350B0782-1854-458C-1DBE-2EB66638BA05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577306" y="3425442"/>
                  <a:ext cx="104040" cy="12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2D9A91A-EF94-7FFE-2579-97652AA478ED}"/>
                    </a:ext>
                  </a:extLst>
                </p14:cNvPr>
                <p14:cNvContentPartPr/>
                <p14:nvPr/>
              </p14:nvContentPartPr>
              <p14:xfrm>
                <a:off x="4071146" y="3414642"/>
                <a:ext cx="579240" cy="28267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2D9A91A-EF94-7FFE-2579-97652AA478E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062506" y="3405642"/>
                  <a:ext cx="596880" cy="2844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CBAA6370-58BF-C511-57C0-4AB6E9A82A93}"/>
                  </a:ext>
                </a:extLst>
              </p14:cNvPr>
              <p14:cNvContentPartPr/>
              <p14:nvPr/>
            </p14:nvContentPartPr>
            <p14:xfrm>
              <a:off x="6125306" y="3257682"/>
              <a:ext cx="1436760" cy="206820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CBAA6370-58BF-C511-57C0-4AB6E9A82A93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116306" y="3248682"/>
                <a:ext cx="1454400" cy="208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24042BB0-B2CB-9A36-7984-4055A0822C97}"/>
                  </a:ext>
                </a:extLst>
              </p14:cNvPr>
              <p14:cNvContentPartPr/>
              <p14:nvPr/>
            </p14:nvContentPartPr>
            <p14:xfrm>
              <a:off x="7523546" y="1338162"/>
              <a:ext cx="527760" cy="212472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24042BB0-B2CB-9A36-7984-4055A0822C97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514906" y="1329162"/>
                <a:ext cx="545400" cy="214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505FDF3A-9761-A707-5DFB-16885816CDC0}"/>
                  </a:ext>
                </a:extLst>
              </p14:cNvPr>
              <p14:cNvContentPartPr/>
              <p14:nvPr/>
            </p14:nvContentPartPr>
            <p14:xfrm>
              <a:off x="8050946" y="793122"/>
              <a:ext cx="178560" cy="62748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505FDF3A-9761-A707-5DFB-16885816CDC0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041946" y="784482"/>
                <a:ext cx="196200" cy="64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071E47DA-265C-943D-B4D4-4969329EE656}"/>
                  </a:ext>
                </a:extLst>
              </p14:cNvPr>
              <p14:cNvContentPartPr/>
              <p14:nvPr/>
            </p14:nvContentPartPr>
            <p14:xfrm>
              <a:off x="1038163" y="4740319"/>
              <a:ext cx="360" cy="3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071E47DA-265C-943D-B4D4-4969329EE656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029163" y="473167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BE2946B4-8020-D085-0F9A-8153D867AA8F}"/>
                  </a:ext>
                </a:extLst>
              </p14:cNvPr>
              <p14:cNvContentPartPr/>
              <p14:nvPr/>
            </p14:nvContentPartPr>
            <p14:xfrm>
              <a:off x="3874603" y="3767959"/>
              <a:ext cx="360" cy="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BE2946B4-8020-D085-0F9A-8153D867AA8F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865963" y="375931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8CFB600-225A-B04A-14BE-CDBC4748311E}"/>
                  </a:ext>
                </a:extLst>
              </p14:cNvPr>
              <p14:cNvContentPartPr/>
              <p14:nvPr/>
            </p14:nvContentPartPr>
            <p14:xfrm>
              <a:off x="4570200" y="1388160"/>
              <a:ext cx="5556240" cy="32112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8CFB600-225A-B04A-14BE-CDBC4748311E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560840" y="1378800"/>
                <a:ext cx="5574960" cy="322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857232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537</TotalTime>
  <Words>237</Words>
  <Application>Microsoft Office PowerPoint</Application>
  <PresentationFormat>Widescreen</PresentationFormat>
  <Paragraphs>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2</cp:revision>
  <dcterms:created xsi:type="dcterms:W3CDTF">2022-12-07T11:56:29Z</dcterms:created>
  <dcterms:modified xsi:type="dcterms:W3CDTF">2022-12-23T21:30:31Z</dcterms:modified>
</cp:coreProperties>
</file>